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62" r:id="rId2"/>
    <p:sldId id="259" r:id="rId3"/>
    <p:sldId id="311" r:id="rId4"/>
    <p:sldId id="282" r:id="rId5"/>
    <p:sldId id="283" r:id="rId6"/>
    <p:sldId id="263" r:id="rId7"/>
    <p:sldId id="265" r:id="rId8"/>
    <p:sldId id="284" r:id="rId9"/>
    <p:sldId id="289" r:id="rId10"/>
    <p:sldId id="291" r:id="rId11"/>
    <p:sldId id="292" r:id="rId12"/>
    <p:sldId id="293" r:id="rId13"/>
    <p:sldId id="294" r:id="rId14"/>
    <p:sldId id="295" r:id="rId15"/>
    <p:sldId id="300" r:id="rId16"/>
    <p:sldId id="301" r:id="rId17"/>
    <p:sldId id="303" r:id="rId18"/>
    <p:sldId id="302" r:id="rId19"/>
    <p:sldId id="256" r:id="rId20"/>
    <p:sldId id="304" r:id="rId21"/>
    <p:sldId id="305" r:id="rId22"/>
    <p:sldId id="306" r:id="rId23"/>
    <p:sldId id="307" r:id="rId24"/>
    <p:sldId id="310" r:id="rId25"/>
    <p:sldId id="308" r:id="rId26"/>
    <p:sldId id="309" r:id="rId27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68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>
        <p:scale>
          <a:sx n="100" d="100"/>
          <a:sy n="100" d="100"/>
        </p:scale>
        <p:origin x="1560" y="-96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F041146A-B00D-4ECF-9F4C-75FD9A1B257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22E9C0B-8376-4646-A0D7-D0E10A37A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0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4100">
              <a:defRPr/>
            </a:pPr>
            <a:fld id="{D5FB7009-BB95-452A-B0B1-611D0815C62B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4100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673712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"What the World Needs Now Is </a:t>
            </a:r>
            <a:r>
              <a:rPr lang="en-US" b="1" dirty="0"/>
              <a:t>Love</a:t>
            </a:r>
            <a:r>
              <a:rPr lang="en-US" dirty="0"/>
              <a:t>" is a 1965 popular song with lyrics by Hal David and music composed by Burt Bacharach.</a:t>
            </a:r>
          </a:p>
          <a:p>
            <a:endParaRPr lang="en-US" dirty="0"/>
          </a:p>
          <a:p>
            <a:r>
              <a:rPr lang="en-US" dirty="0"/>
              <a:t>Hal David said that he could not get the lyrics write until he wrote it as a prayer for God to send His Love.</a:t>
            </a:r>
          </a:p>
          <a:p>
            <a:endParaRPr lang="en-US" dirty="0"/>
          </a:p>
          <a:p>
            <a:r>
              <a:rPr lang="en-US" dirty="0"/>
              <a:t>What the world needs now is love, sweet love</a:t>
            </a:r>
            <a:br>
              <a:rPr lang="en-US" dirty="0"/>
            </a:br>
            <a:r>
              <a:rPr lang="en-US" dirty="0"/>
              <a:t>It's the only thing that there's just too little of</a:t>
            </a:r>
            <a:br>
              <a:rPr lang="en-US" dirty="0"/>
            </a:br>
            <a:r>
              <a:rPr lang="en-US" dirty="0"/>
              <a:t>What the world needs now is love, sweet love</a:t>
            </a:r>
            <a:br>
              <a:rPr lang="en-US" dirty="0"/>
            </a:br>
            <a:r>
              <a:rPr lang="en-US" dirty="0"/>
              <a:t>No not just for some but for everyone</a:t>
            </a:r>
          </a:p>
          <a:p>
            <a:endParaRPr lang="en-US" dirty="0"/>
          </a:p>
          <a:p>
            <a:r>
              <a:rPr lang="en-US" dirty="0"/>
              <a:t>Lord, we don't need another mountain</a:t>
            </a:r>
            <a:br>
              <a:rPr lang="en-US" dirty="0"/>
            </a:br>
            <a:r>
              <a:rPr lang="en-US" dirty="0"/>
              <a:t>There are mountains and hillsides enough to climb</a:t>
            </a:r>
            <a:br>
              <a:rPr lang="en-US" dirty="0"/>
            </a:br>
            <a:r>
              <a:rPr lang="en-US" dirty="0"/>
              <a:t>There are oceans and rivers enough to cross</a:t>
            </a:r>
            <a:br>
              <a:rPr lang="en-US" dirty="0"/>
            </a:br>
            <a:r>
              <a:rPr lang="en-US" dirty="0"/>
              <a:t>Enough to last till the end of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2458">
              <a:defRPr/>
            </a:pPr>
            <a:fld id="{A4F6EDCD-759D-4599-9611-06D5500393A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2458">
                <a:defRPr/>
              </a:pPr>
              <a:t>10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56372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2458">
              <a:defRPr/>
            </a:pPr>
            <a:fld id="{A4F6EDCD-759D-4599-9611-06D5500393A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2458">
                <a:defRPr/>
              </a:pPr>
              <a:t>11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1863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2458">
              <a:defRPr/>
            </a:pPr>
            <a:fld id="{A4F6EDCD-759D-4599-9611-06D5500393A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2458">
                <a:defRPr/>
              </a:pPr>
              <a:t>12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620434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1 John 4:16-17 </a:t>
            </a:r>
            <a:br>
              <a:rPr lang="en-US" dirty="0"/>
            </a:br>
            <a:r>
              <a:rPr lang="en-US" baseline="30000" dirty="0"/>
              <a:t>16 </a:t>
            </a:r>
            <a:r>
              <a:rPr lang="en-US" dirty="0"/>
              <a:t> And we have known and believed the love that God hath to us. God is love; and he that dwelleth in love dwelleth in God, and God in him. </a:t>
            </a:r>
            <a:br>
              <a:rPr lang="en-US" dirty="0"/>
            </a:br>
            <a:r>
              <a:rPr lang="en-US" baseline="30000" dirty="0"/>
              <a:t>17 </a:t>
            </a:r>
            <a:r>
              <a:rPr lang="en-US" dirty="0"/>
              <a:t> Herein is our love made perfect, that we may have boldness in the day of judgment: because as he is, so are we in this world.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2458">
              <a:defRPr/>
            </a:pPr>
            <a:fld id="{A4F6EDCD-759D-4599-9611-06D5500393A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2458">
                <a:defRPr/>
              </a:pPr>
              <a:t>13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381989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2E9C0B-8376-4646-A0D7-D0E10A37AC9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303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Galatians 5:22-23 – </a:t>
            </a:r>
            <a:r>
              <a:rPr lang="en-US" dirty="0"/>
              <a:t>But the fruit of the Spirit is love, joy, peace, longsuffering, gentleness, goodness, faith, </a:t>
            </a:r>
            <a:br>
              <a:rPr lang="en-US" dirty="0"/>
            </a:br>
            <a:r>
              <a:rPr lang="en-US" baseline="30000" dirty="0"/>
              <a:t>23 </a:t>
            </a:r>
            <a:r>
              <a:rPr lang="en-US" dirty="0"/>
              <a:t> Meekness, temperance: against such there is no law.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2458">
              <a:defRPr/>
            </a:pPr>
            <a:fld id="{A4F6EDCD-759D-4599-9611-06D5500393A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2458">
                <a:defRPr/>
              </a:pPr>
              <a:t>15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836754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2E9C0B-8376-4646-A0D7-D0E10A37AC9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393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Quote: “Love never goes out of style.”</a:t>
            </a:r>
          </a:p>
          <a:p>
            <a:endParaRPr lang="en-US" dirty="0"/>
          </a:p>
          <a:p>
            <a:r>
              <a:rPr lang="en-US" dirty="0"/>
              <a:t>Quote: “</a:t>
            </a:r>
            <a:r>
              <a:rPr lang="en-US" dirty="0" err="1"/>
              <a:t>Your’e</a:t>
            </a:r>
            <a:r>
              <a:rPr lang="en-US" dirty="0"/>
              <a:t> nobody 'til somebody loves you”</a:t>
            </a:r>
          </a:p>
          <a:p>
            <a:endParaRPr lang="en-US" dirty="0"/>
          </a:p>
          <a:p>
            <a:r>
              <a:rPr lang="en-US" dirty="0"/>
              <a:t>Quote: “Love makes the world go around.”</a:t>
            </a:r>
          </a:p>
          <a:p>
            <a:endParaRPr lang="en-US" dirty="0"/>
          </a:p>
          <a:p>
            <a:r>
              <a:rPr lang="en-US" dirty="0"/>
              <a:t>Quote:  “Life has been defined as “One thing after another, while love has been defined as two things after one another.”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2E9C0B-8376-4646-A0D7-D0E10A37AC9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614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2E9C0B-8376-4646-A0D7-D0E10A37AC9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0623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2E9C0B-8376-4646-A0D7-D0E10A37AC9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04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4100">
              <a:defRPr/>
            </a:pPr>
            <a:fld id="{F8B5BB8D-F0BE-4899-A8D8-F7A3A8A1813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4100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533693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1 Corinthians 13:1-3 – </a:t>
            </a:r>
            <a:r>
              <a:rPr lang="en-US" dirty="0"/>
              <a:t>Though I speak with the tongues of men and of angels, and have not charity, I am become </a:t>
            </a:r>
            <a:r>
              <a:rPr lang="en-US" i="1" dirty="0"/>
              <a:t>as</a:t>
            </a:r>
            <a:r>
              <a:rPr lang="en-US" dirty="0"/>
              <a:t> sounding brass, or a tinkling cymbal. </a:t>
            </a:r>
            <a:br>
              <a:rPr lang="en-US" dirty="0"/>
            </a:br>
            <a:r>
              <a:rPr lang="en-US" baseline="30000" dirty="0"/>
              <a:t>2 </a:t>
            </a:r>
            <a:r>
              <a:rPr lang="en-US" dirty="0"/>
              <a:t> And though I have </a:t>
            </a:r>
            <a:r>
              <a:rPr lang="en-US" i="1" dirty="0"/>
              <a:t>the gift of</a:t>
            </a:r>
            <a:r>
              <a:rPr lang="en-US" dirty="0"/>
              <a:t> prophecy, and understand all mysteries, and all knowledge; and though I have all faith, so that I could remove mountains, and have not charity, I am nothing. </a:t>
            </a:r>
            <a:br>
              <a:rPr lang="en-US" dirty="0"/>
            </a:br>
            <a:r>
              <a:rPr lang="en-US" baseline="30000" dirty="0"/>
              <a:t>3 </a:t>
            </a:r>
            <a:r>
              <a:rPr lang="en-US" dirty="0"/>
              <a:t> And though I bestow all my goods to feed </a:t>
            </a:r>
            <a:r>
              <a:rPr lang="en-US" i="1" dirty="0"/>
              <a:t>the poor</a:t>
            </a:r>
            <a:r>
              <a:rPr lang="en-US" dirty="0"/>
              <a:t>, and though I give my body to be burned, and have not charity, it </a:t>
            </a:r>
            <a:r>
              <a:rPr lang="en-US" dirty="0" err="1"/>
              <a:t>profiteth</a:t>
            </a:r>
            <a:r>
              <a:rPr lang="en-US" dirty="0"/>
              <a:t> me nothing. </a:t>
            </a:r>
          </a:p>
          <a:p>
            <a:endParaRPr lang="en-US" dirty="0"/>
          </a:p>
          <a:p>
            <a:r>
              <a:rPr lang="en-US" b="1" dirty="0"/>
              <a:t>Note:</a:t>
            </a:r>
            <a:r>
              <a:rPr lang="en-US" dirty="0"/>
              <a:t> Without love you are a cymbal solo.</a:t>
            </a:r>
          </a:p>
          <a:p>
            <a:endParaRPr lang="en-US" dirty="0"/>
          </a:p>
          <a:p>
            <a:r>
              <a:rPr lang="en-US" b="1" dirty="0"/>
              <a:t>Quote: </a:t>
            </a:r>
            <a:r>
              <a:rPr lang="en-US" dirty="0"/>
              <a:t>No body cares how much you know until they know you care.</a:t>
            </a:r>
          </a:p>
          <a:p>
            <a:endParaRPr lang="en-US" dirty="0"/>
          </a:p>
          <a:p>
            <a:r>
              <a:rPr lang="en-US" b="1" dirty="0"/>
              <a:t>Quote:</a:t>
            </a:r>
            <a:r>
              <a:rPr lang="en-US" dirty="0"/>
              <a:t> You may have mountain moving faith, but if you do not have love, you are just one big molehill.</a:t>
            </a:r>
          </a:p>
          <a:p>
            <a:endParaRPr lang="en-US" dirty="0"/>
          </a:p>
          <a:p>
            <a:r>
              <a:rPr lang="en-US" dirty="0"/>
              <a:t>“People can live without things but people cannot live without love.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2E9C0B-8376-4646-A0D7-D0E10A37AC9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269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2E9C0B-8376-4646-A0D7-D0E10A37AC9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646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2E9C0B-8376-4646-A0D7-D0E10A37AC9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111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2E9C0B-8376-4646-A0D7-D0E10A37AC9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243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Love acts in humility </a:t>
            </a:r>
            <a:r>
              <a:rPr lang="en-US" dirty="0"/>
              <a:t>– it is not puff up </a:t>
            </a:r>
          </a:p>
          <a:p>
            <a:endParaRPr lang="en-US" dirty="0"/>
          </a:p>
          <a:p>
            <a:r>
              <a:rPr lang="en-US" dirty="0"/>
              <a:t>	“Pride and arrogance will not live in the same house as love.”</a:t>
            </a:r>
          </a:p>
          <a:p>
            <a:endParaRPr lang="en-US" dirty="0"/>
          </a:p>
          <a:p>
            <a:r>
              <a:rPr lang="en-US" b="1" dirty="0"/>
              <a:t>Love is courtesy </a:t>
            </a:r>
            <a:r>
              <a:rPr lang="en-US" dirty="0"/>
              <a:t>– love is not rude or crude – love puts the other person first.</a:t>
            </a:r>
          </a:p>
          <a:p>
            <a:endParaRPr lang="en-US" dirty="0"/>
          </a:p>
          <a:p>
            <a:r>
              <a:rPr lang="en-US" b="1" dirty="0"/>
              <a:t>Love shows control </a:t>
            </a:r>
            <a:r>
              <a:rPr lang="en-US" dirty="0"/>
              <a:t>– does not seek her won and is not easily provoked. Love doesn’t fly off the handle and the smallest things.</a:t>
            </a:r>
          </a:p>
          <a:p>
            <a:endParaRPr lang="en-US" dirty="0"/>
          </a:p>
          <a:p>
            <a:r>
              <a:rPr lang="en-US" b="1" dirty="0"/>
              <a:t>Love forgives </a:t>
            </a:r>
            <a:r>
              <a:rPr lang="en-US" dirty="0"/>
              <a:t>– thinks no evil – does not keep records against others.</a:t>
            </a:r>
          </a:p>
          <a:p>
            <a:endParaRPr lang="en-US" dirty="0"/>
          </a:p>
          <a:p>
            <a:r>
              <a:rPr lang="en-US" b="1" dirty="0"/>
              <a:t>Quote:</a:t>
            </a:r>
            <a:r>
              <a:rPr lang="en-US" dirty="0"/>
              <a:t>	Love has a long fuse and a short memory!</a:t>
            </a:r>
          </a:p>
          <a:p>
            <a:endParaRPr lang="en-US" dirty="0"/>
          </a:p>
          <a:p>
            <a:r>
              <a:rPr lang="en-US" b="1" dirty="0"/>
              <a:t>Quote:</a:t>
            </a:r>
            <a:r>
              <a:rPr lang="en-US" dirty="0"/>
              <a:t>	“The heart is a house where love should abide;</a:t>
            </a:r>
          </a:p>
          <a:p>
            <a:r>
              <a:rPr lang="en-US" dirty="0"/>
              <a:t>	But when a grudge fill that house love takes a ride.”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2E9C0B-8376-4646-A0D7-D0E10A37AC9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954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2E9C0B-8376-4646-A0D7-D0E10A37AC9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731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2E9C0B-8376-4646-A0D7-D0E10A37AC9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44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2E9C0B-8376-4646-A0D7-D0E10A37AC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92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5553">
              <a:defRPr/>
            </a:pPr>
            <a:fld id="{DF59CC08-4224-420C-A53A-9F08842D165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5553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12094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5553">
              <a:defRPr/>
            </a:pPr>
            <a:fld id="{DF59CC08-4224-420C-A53A-9F08842D165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5553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12094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7195">
              <a:defRPr/>
            </a:pPr>
            <a:fld id="{47521D4B-29DD-4C80-AEAF-2A071F462E24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57195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99530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5553">
              <a:defRPr/>
            </a:pPr>
            <a:fld id="{78896AC2-668C-4EBB-8825-74C4DDB889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5553">
                <a:defRPr/>
              </a:pPr>
              <a:t>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34820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2458">
              <a:defRPr/>
            </a:pPr>
            <a:fld id="{E65A2EE9-1A01-4573-88E3-8F725DEECEF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2458">
                <a:defRPr/>
              </a:pPr>
              <a:t>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81224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2458">
              <a:defRPr/>
            </a:pPr>
            <a:fld id="{A4F6EDCD-759D-4599-9611-06D5500393A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2458">
                <a:defRPr/>
              </a:pPr>
              <a:t>9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64735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95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15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31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7070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47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3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96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19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3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7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7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6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2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8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5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8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F48BF-CCD0-4FE3-B25C-47436845D86D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516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0DEC-CB1B-4872-A689-3035419383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167" y="353148"/>
            <a:ext cx="10952479" cy="2245360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Pursuing</a:t>
            </a:r>
            <a:r>
              <a:rPr lang="en-US" sz="6000" dirty="0"/>
              <a:t> </a:t>
            </a:r>
            <a:br>
              <a:rPr lang="en-US" dirty="0"/>
            </a:br>
            <a:r>
              <a:rPr lang="en-US" dirty="0"/>
              <a:t>his glory &amp; </a:t>
            </a:r>
            <a:br>
              <a:rPr lang="en-US" dirty="0"/>
            </a:br>
            <a:r>
              <a:rPr lang="en-US" dirty="0"/>
              <a:t>our excellence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557A46-0F89-4ABB-BA07-07E945D29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9818" y="4611030"/>
            <a:ext cx="10196945" cy="1655762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90000"/>
              </a:lnSpc>
            </a:pPr>
            <a:r>
              <a:rPr lang="en-US" sz="3600" b="1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THE ADDITION OF GOD’S LOVE! </a:t>
            </a:r>
          </a:p>
          <a:p>
            <a:pPr lvl="0">
              <a:lnSpc>
                <a:spcPct val="90000"/>
              </a:lnSpc>
            </a:pPr>
            <a:r>
              <a:rPr lang="en-US" sz="3600" b="1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 Peter 1:5 </a:t>
            </a:r>
          </a:p>
          <a:p>
            <a:pPr lvl="0">
              <a:lnSpc>
                <a:spcPct val="90000"/>
              </a:lnSpc>
            </a:pPr>
            <a:r>
              <a:rPr lang="en-US" sz="3600" b="1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Part 8</a:t>
            </a:r>
          </a:p>
          <a:p>
            <a:endParaRPr lang="en-US" sz="3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939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409B7-0901-4641-8736-CAD692ACB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609600"/>
            <a:ext cx="11000508" cy="1326321"/>
          </a:xfrm>
          <a:solidFill>
            <a:srgbClr val="C00000"/>
          </a:solidFill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The Church Needs is Love – </a:t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God’s Love!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BB6A8-A863-4793-A571-C09B2FD5C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66" y="2336209"/>
            <a:ext cx="11000507" cy="36951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John 13:34-35 – A new commandment I give unto you, That ye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one another; as I have loved you, that ye also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one another.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By this shall all </a:t>
            </a:r>
            <a:r>
              <a:rPr lang="en-US" sz="3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know that ye are my disciples, if ye have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one to another. </a:t>
            </a:r>
          </a:p>
        </p:txBody>
      </p:sp>
    </p:spTree>
    <p:extLst>
      <p:ext uri="{BB962C8B-B14F-4D97-AF65-F5344CB8AC3E}">
        <p14:creationId xmlns:p14="http://schemas.microsoft.com/office/powerpoint/2010/main" val="2542620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2A7C6-0B8D-49A3-8EEA-71C035D695D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Expressions of Love in the Church.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D8D24-A1EE-4C2C-84A6-FA803474C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691" y="2790493"/>
            <a:ext cx="10926618" cy="31271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there is Agape Love there will be </a:t>
            </a:r>
            <a:r>
              <a:rPr lang="en-US" sz="32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visible love for one another expressed</a:t>
            </a:r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there is Agape Love there will be </a:t>
            </a:r>
            <a:r>
              <a:rPr lang="en-US" sz="32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visible unity among the Body of Christ</a:t>
            </a:r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3067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2CD0F-61FD-427D-9A31-66387BAEB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868" y="2460188"/>
            <a:ext cx="10353762" cy="1937623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there is </a:t>
            </a:r>
            <a:r>
              <a:rPr lang="en-US" sz="36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Agape Love 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will physical acts of agape:  </a:t>
            </a:r>
            <a:r>
              <a:rPr lang="en-US" sz="36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giving, sharing and  caring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369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E020A-F034-4D27-9A61-053FA2A9C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545" y="341745"/>
            <a:ext cx="10889672" cy="1173019"/>
          </a:xfrm>
          <a:solidFill>
            <a:srgbClr val="C00000"/>
          </a:solidFill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have We Learned about Agape Love?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0B758-CB56-4DAE-A210-FA8916411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544" y="2059710"/>
            <a:ext cx="10889673" cy="4456545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</a:t>
            </a:r>
            <a:r>
              <a:rPr lang="en-US" sz="32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God’s love</a:t>
            </a:r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a </a:t>
            </a:r>
            <a:r>
              <a:rPr lang="en-US" sz="32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commitment that choses </a:t>
            </a:r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love another.</a:t>
            </a:r>
          </a:p>
          <a:p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</a:t>
            </a:r>
            <a:r>
              <a:rPr lang="en-US" sz="32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sacrificial and not self-serving </a:t>
            </a:r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it has no agendas.</a:t>
            </a:r>
          </a:p>
          <a:p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a love that </a:t>
            </a:r>
            <a:r>
              <a:rPr lang="en-US" sz="32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not motivated by that which is attractive or pleasing</a:t>
            </a:r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5824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B94FF-DB63-40D3-A708-C8E0A3496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73" y="2617059"/>
            <a:ext cx="10972800" cy="162388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Agape is </a:t>
            </a:r>
            <a:r>
              <a:rPr lang="en-US" sz="3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unrestricted</a:t>
            </a:r>
            <a:r>
              <a:rPr lang="en-US" sz="3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unrestrained</a:t>
            </a:r>
            <a:r>
              <a:rPr lang="en-US" sz="3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sz="38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unconditional</a:t>
            </a:r>
            <a:r>
              <a:rPr lang="en-US" sz="3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142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B9447-E0C5-4D44-82C9-DD2AD41CD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837" y="609600"/>
            <a:ext cx="10991272" cy="1326321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Agape Love is </a:t>
            </a:r>
            <a:r>
              <a:rPr lang="en-US" sz="36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DIVINE LOVE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IT IS </a:t>
            </a:r>
            <a:b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Fruit of the Holy Spirit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0E5C2-3708-4032-9BEB-35B5E563D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836" y="2096064"/>
            <a:ext cx="10991271" cy="369513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Joy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love’s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Strength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Peace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love’s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Security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Long-suffering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love’s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Endurance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Gentleness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love’s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Conduct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Goodness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love’s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Character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399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0893-5C47-4048-9C91-C7C28150317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Faith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love’s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Confidence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Meekness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love’s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Humility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Temperance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(Self-control) is love’s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Victory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5917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he Definition of Agape Love">
            <a:extLst>
              <a:ext uri="{FF2B5EF4-FFF2-40B4-BE49-F238E27FC236}">
                <a16:creationId xmlns:a16="http://schemas.microsoft.com/office/drawing/2014/main" id="{6A5FE01C-2820-49F8-A0C9-F791BB37F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238" y="2336259"/>
            <a:ext cx="9552562" cy="415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E7EA6F-4341-4D16-94CE-30BEF22918AA}"/>
              </a:ext>
            </a:extLst>
          </p:cNvPr>
          <p:cNvSpPr txBox="1"/>
          <p:nvPr/>
        </p:nvSpPr>
        <p:spPr>
          <a:xfrm>
            <a:off x="1527243" y="856035"/>
            <a:ext cx="95525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Let’s go a little deeper and explore the meaning of Agape Love. </a:t>
            </a:r>
          </a:p>
        </p:txBody>
      </p:sp>
    </p:spTree>
    <p:extLst>
      <p:ext uri="{BB962C8B-B14F-4D97-AF65-F5344CB8AC3E}">
        <p14:creationId xmlns:p14="http://schemas.microsoft.com/office/powerpoint/2010/main" val="944291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4EACF-C2B5-4A8A-B77B-44800C66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768" y="344129"/>
            <a:ext cx="10923638" cy="1326321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Value of God’s Love!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EA359-E34F-41EE-ACEF-99B5FBC43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768" y="2276828"/>
            <a:ext cx="10923638" cy="326954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Corinthians 13:1-3 – Though I speak with the tongues of men and of angels, and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 not charity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am become </a:t>
            </a:r>
            <a:r>
              <a:rPr lang="en-US" sz="36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sounding brass, or a tinkling cymbal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67242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B6615B-4FE1-40E8-A9D3-35B5A8132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665921"/>
            <a:ext cx="10353762" cy="5526157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3600" b="1" baseline="300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And though I have </a:t>
            </a:r>
            <a:r>
              <a:rPr lang="en-US" sz="3600" b="1" i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gift of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prophecy, and understand all mysteries, and all knowledge; and though I have all faith, so that I could remove mountains, and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 not charity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am nothing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b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And though I bestow all my goods to feed </a:t>
            </a:r>
            <a:r>
              <a:rPr lang="en-US" sz="3600" b="1" i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poor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and though I give my body to be burned, and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 not charity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it </a:t>
            </a:r>
            <a:r>
              <a:rPr lang="en-US" sz="3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profiteth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 nothing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0" indent="0">
              <a:buNone/>
            </a:pP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89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51AF4-E577-4F4B-A854-EBA7C5749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49" y="365125"/>
            <a:ext cx="10972800" cy="1325563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l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Peter 1:3-9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C8DAF-11DB-4805-A497-EF3EF0124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9" y="2255712"/>
            <a:ext cx="10972800" cy="3648132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According as his divine power hath given unto us all things that </a:t>
            </a:r>
            <a:r>
              <a:rPr lang="en-US" sz="3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pertain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unto life and godliness, through the knowledge of him that hath called us to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glory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virtue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24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9948E-30E4-4FFB-94E8-43041BCB5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96645"/>
            <a:ext cx="10972799" cy="606471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Beautiful Speech,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Doesn’t Equal Unconditional Love. (V.1)</a:t>
            </a:r>
          </a:p>
          <a:p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Brilliant Scholarship,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Doesn’t Equal Unconditional Love. (V.2)</a:t>
            </a:r>
          </a:p>
          <a:p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Bountiful Success,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Doesn’t Equal Unconditional Love. (V.2b)</a:t>
            </a:r>
          </a:p>
          <a:p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Beneficial Sacrifice,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Doesn’t Equal Unconditional Love. (V.3)</a:t>
            </a:r>
          </a:p>
        </p:txBody>
      </p:sp>
    </p:spTree>
    <p:extLst>
      <p:ext uri="{BB962C8B-B14F-4D97-AF65-F5344CB8AC3E}">
        <p14:creationId xmlns:p14="http://schemas.microsoft.com/office/powerpoint/2010/main" val="353788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5814F-82B4-4B73-9BF8-54DEF92FC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90052"/>
            <a:ext cx="10953136" cy="1326321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Virtues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7663F-A758-4234-AB4F-54CC550CC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2395307"/>
            <a:ext cx="10953136" cy="3836527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Corinthians 13:4-8 – Love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suffers long </a:t>
            </a:r>
            <a:r>
              <a:rPr lang="en-US" sz="3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kind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love does not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envy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love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 not parade itself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not puffed up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does not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behave rudely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does not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seek its own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is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provoked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thinks no evil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964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327EC-AD19-46F6-99A5-E6B2562ED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516" y="983974"/>
            <a:ext cx="10944693" cy="518822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baseline="300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 not rejoice in iniquity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but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rejoices in the truth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b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bears all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things,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believes all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things,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hopes all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things,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endures all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things.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 never fails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But whether </a:t>
            </a:r>
            <a:r>
              <a:rPr lang="en-US" sz="3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prophecies, they will fail; whether </a:t>
            </a:r>
            <a:r>
              <a:rPr lang="en-US" sz="3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tongues, they will cease; whether </a:t>
            </a:r>
            <a:r>
              <a:rPr lang="en-US" sz="3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is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knowledge, it will vanish away.</a:t>
            </a:r>
          </a:p>
        </p:txBody>
      </p:sp>
    </p:spTree>
    <p:extLst>
      <p:ext uri="{BB962C8B-B14F-4D97-AF65-F5344CB8AC3E}">
        <p14:creationId xmlns:p14="http://schemas.microsoft.com/office/powerpoint/2010/main" val="2425550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8CD8-0BE0-4A11-B0AB-15A6D4162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409" y="1478445"/>
            <a:ext cx="10962862" cy="3901109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 displays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endurance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suffers long. (V.4)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 demonstrates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kindness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quick to show compassion. (V.4)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 possesses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sincerity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is not jealous. (V.4)</a:t>
            </a:r>
          </a:p>
          <a:p>
            <a:pPr marL="0" indent="0">
              <a:buNone/>
            </a:pP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550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B3565-E5F8-435D-8285-BCCF7CBD8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903367"/>
            <a:ext cx="10353762" cy="5229075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/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 acts in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humility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is not puff up. (V.4)</a:t>
            </a:r>
          </a:p>
          <a:p>
            <a:pPr lvl="0"/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 is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courtesy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is not rude or crude. (V.5)</a:t>
            </a:r>
          </a:p>
          <a:p>
            <a:pPr lvl="0"/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 shows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does not seek it own. (v.5)</a:t>
            </a:r>
          </a:p>
          <a:p>
            <a:pPr lvl="0"/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forgives 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thinks no evil and keeps no records. (V.5)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5375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6BC94-94D0-4BBF-B166-EEE066854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665922"/>
            <a:ext cx="10353762" cy="5714999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sz="39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 is always positive </a:t>
            </a:r>
            <a:r>
              <a:rPr lang="en-US" sz="3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love looks for the good in others and desires the best. </a:t>
            </a:r>
            <a:r>
              <a:rPr lang="en-US" sz="39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bears all things</a:t>
            </a:r>
            <a:r>
              <a:rPr lang="en-US" sz="3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willing to hold up another.  </a:t>
            </a:r>
            <a:r>
              <a:rPr lang="en-US" sz="39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believes all things</a:t>
            </a:r>
            <a:r>
              <a:rPr lang="en-US" sz="3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willing to give the benefit of the doubt. </a:t>
            </a:r>
            <a:r>
              <a:rPr lang="en-US" sz="39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hopes all things </a:t>
            </a:r>
            <a:r>
              <a:rPr lang="en-US" sz="3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for the best for others. </a:t>
            </a:r>
            <a:r>
              <a:rPr lang="en-US" sz="39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endures all things </a:t>
            </a:r>
            <a:r>
              <a:rPr lang="en-US" sz="3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it maintains itself and will stand the test.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56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C7363-8DE6-46A5-B48B-C7B536FA5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617" y="609600"/>
            <a:ext cx="10575235" cy="1326321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VICTORY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7F1D2-943A-4B98-B0C9-E572A620B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7" y="2096064"/>
            <a:ext cx="10843592" cy="430473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Corinthians 13:8 – Love never fails. But whether </a:t>
            </a:r>
            <a:r>
              <a:rPr lang="en-US" sz="3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prophecies, they will fail; whether </a:t>
            </a:r>
            <a:r>
              <a:rPr lang="en-US" sz="3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tongues, they will cease; whether </a:t>
            </a:r>
            <a:r>
              <a:rPr lang="en-US" sz="3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is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knowledge, it will vanish away. </a:t>
            </a:r>
            <a:b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And now abide faith, hope, love, these three; but the greatest of these </a:t>
            </a:r>
            <a:r>
              <a:rPr lang="en-US" sz="3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love. </a:t>
            </a:r>
            <a:b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874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93538-1108-488E-B7F8-ECD32E937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1276632"/>
            <a:ext cx="10353762" cy="4165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Whereby are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given unto us exceeding great and precious promises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that by these ye might be partakers of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divine nature</a:t>
            </a:r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having escaped the corruption that is in the world through lust. </a:t>
            </a:r>
            <a:b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631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8FB1B-0BF7-4A9C-83C6-5411B1338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82" y="1230563"/>
            <a:ext cx="10982036" cy="439687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US" dirty="0"/>
            </a:b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And beside this,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giving all diligence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add to your faith virtue; and to virtue knowledge;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And to knowledge temperance; and to temperance patience; and to </a:t>
            </a:r>
            <a:r>
              <a:rPr lang="en-US" sz="3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patience godliness;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790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8FB1B-0BF7-4A9C-83C6-5411B1338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87154"/>
            <a:ext cx="10969487" cy="3283691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US" dirty="0"/>
            </a:br>
            <a:r>
              <a:rPr lang="en-US" sz="3600" baseline="30000" dirty="0">
                <a:latin typeface="Arial Black" panose="020B0A04020102020204" pitchFamily="34" charset="0"/>
              </a:rPr>
              <a:t>7 </a:t>
            </a:r>
            <a:r>
              <a:rPr lang="en-US" sz="3600" dirty="0">
                <a:latin typeface="Arial Black" panose="020B0A04020102020204" pitchFamily="34" charset="0"/>
              </a:rPr>
              <a:t> And to godliness brotherly kindness; and to brotherly kindness </a:t>
            </a:r>
            <a:r>
              <a:rPr lang="en-US" sz="3600" dirty="0">
                <a:solidFill>
                  <a:srgbClr val="FFFF00"/>
                </a:solidFill>
                <a:latin typeface="Arial Black" panose="020B0A04020102020204" pitchFamily="34" charset="0"/>
              </a:rPr>
              <a:t>charity</a:t>
            </a:r>
            <a:r>
              <a:rPr lang="en-US" sz="3600" dirty="0">
                <a:latin typeface="Arial Black" panose="020B0A04020102020204" pitchFamily="34" charset="0"/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134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B747BAE-932E-4D5A-892B-9E7A815F753E}"/>
              </a:ext>
            </a:extLst>
          </p:cNvPr>
          <p:cNvSpPr txBox="1"/>
          <p:nvPr/>
        </p:nvSpPr>
        <p:spPr>
          <a:xfrm>
            <a:off x="1072626" y="546986"/>
            <a:ext cx="10046747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The Call of God for 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8F0DCE-B62A-4ECB-8229-0DCC4881C49F}"/>
              </a:ext>
            </a:extLst>
          </p:cNvPr>
          <p:cNvSpPr txBox="1"/>
          <p:nvPr/>
        </p:nvSpPr>
        <p:spPr>
          <a:xfrm>
            <a:off x="1072626" y="2554013"/>
            <a:ext cx="10046747" cy="280076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To live a life that brings Glory to Christ.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To live a life of Moral Excellence.</a:t>
            </a:r>
          </a:p>
        </p:txBody>
      </p:sp>
    </p:spTree>
    <p:extLst>
      <p:ext uri="{BB962C8B-B14F-4D97-AF65-F5344CB8AC3E}">
        <p14:creationId xmlns:p14="http://schemas.microsoft.com/office/powerpoint/2010/main" val="65758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7484A-DC21-48E1-AD37-7126B27D9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609600"/>
            <a:ext cx="10954326" cy="1326321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 has Provided Power of His Spiritual Addition for us: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D1590-E933-428D-9CC6-1EE98EBF5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6" y="2096064"/>
            <a:ext cx="10834255" cy="437431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Our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Faith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Our Faith Virtue –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Moral Excellence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Our Moral Excellence –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Practical Knowledge of Christ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Our Practical Knowledge of Christ –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Self-Control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95168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ACBBE-C6CB-49CF-86D3-7D7694D0D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87974"/>
            <a:ext cx="11002296" cy="297251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Self-control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Endurance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I won’t give up, I won’t give in and I won’t quit!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Endurance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Godliness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Godliness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Brotherly Kindness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07938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603BB-76E3-4A1A-9484-205F9C5BB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609600"/>
            <a:ext cx="10991272" cy="1326321"/>
          </a:xfrm>
          <a:solidFill>
            <a:srgbClr val="C00000"/>
          </a:solidFill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Brotherly Kindness </a:t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 – God’s Divine Love.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99998-F982-411D-BE0C-CF04F1590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096063"/>
            <a:ext cx="10991272" cy="448022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Greek word for love is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“Agape.”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the deepest kind of love described in the Greek Language.</a:t>
            </a:r>
          </a:p>
          <a:p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Agape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unconditional, sacrificial love and Biblically refers to a love that God is. 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word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Agape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115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times in the N.T.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4899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1685</Words>
  <Application>Microsoft Office PowerPoint</Application>
  <PresentationFormat>Widescreen</PresentationFormat>
  <Paragraphs>131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Arial Black</vt:lpstr>
      <vt:lpstr>Bookman Old Style</vt:lpstr>
      <vt:lpstr>Calibri</vt:lpstr>
      <vt:lpstr>Rockwell</vt:lpstr>
      <vt:lpstr>Tahoma</vt:lpstr>
      <vt:lpstr>Damask</vt:lpstr>
      <vt:lpstr>Pursuing  his glory &amp;  our excellence </vt:lpstr>
      <vt:lpstr>2 Peter 1:3-9</vt:lpstr>
      <vt:lpstr>PowerPoint Presentation</vt:lpstr>
      <vt:lpstr>PowerPoint Presentation</vt:lpstr>
      <vt:lpstr>PowerPoint Presentation</vt:lpstr>
      <vt:lpstr>PowerPoint Presentation</vt:lpstr>
      <vt:lpstr>God has Provided Power of His Spiritual Addition for us:</vt:lpstr>
      <vt:lpstr>PowerPoint Presentation</vt:lpstr>
      <vt:lpstr>Add to Brotherly Kindness  Love – God’s Divine Love.</vt:lpstr>
      <vt:lpstr>What The Church Needs is Love –  God’s Love!</vt:lpstr>
      <vt:lpstr>Expressions of Love in the Church.</vt:lpstr>
      <vt:lpstr>PowerPoint Presentation</vt:lpstr>
      <vt:lpstr>What have We Learned about Agape Love?</vt:lpstr>
      <vt:lpstr>PowerPoint Presentation</vt:lpstr>
      <vt:lpstr>Agape Love is A DIVINE LOVE, IT IS   The Fruit of the Holy Spirit </vt:lpstr>
      <vt:lpstr>PowerPoint Presentation</vt:lpstr>
      <vt:lpstr>PowerPoint Presentation</vt:lpstr>
      <vt:lpstr>The Value of God’s Love!</vt:lpstr>
      <vt:lpstr>PowerPoint Presentation</vt:lpstr>
      <vt:lpstr>PowerPoint Presentation</vt:lpstr>
      <vt:lpstr>The Virtues of love</vt:lpstr>
      <vt:lpstr>PowerPoint Presentation</vt:lpstr>
      <vt:lpstr>PowerPoint Presentation</vt:lpstr>
      <vt:lpstr>PowerPoint Presentation</vt:lpstr>
      <vt:lpstr>PowerPoint Presentation</vt:lpstr>
      <vt:lpstr>THE VICTORY OF LOVE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Pursuing  his glory &amp;  our excellence</dc:title>
  <dc:creator>Roe</dc:creator>
  <cp:lastModifiedBy>Roe</cp:lastModifiedBy>
  <cp:revision>14</cp:revision>
  <cp:lastPrinted>2020-03-08T14:05:35Z</cp:lastPrinted>
  <dcterms:created xsi:type="dcterms:W3CDTF">2020-03-06T17:23:02Z</dcterms:created>
  <dcterms:modified xsi:type="dcterms:W3CDTF">2020-03-08T14:10:00Z</dcterms:modified>
</cp:coreProperties>
</file>