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62" r:id="rId2"/>
    <p:sldId id="259" r:id="rId3"/>
    <p:sldId id="282" r:id="rId4"/>
    <p:sldId id="283" r:id="rId5"/>
    <p:sldId id="263" r:id="rId6"/>
    <p:sldId id="265" r:id="rId7"/>
    <p:sldId id="284" r:id="rId8"/>
    <p:sldId id="287" r:id="rId9"/>
    <p:sldId id="288" r:id="rId10"/>
    <p:sldId id="286" r:id="rId11"/>
    <p:sldId id="289" r:id="rId12"/>
    <p:sldId id="290" r:id="rId13"/>
    <p:sldId id="291" r:id="rId14"/>
    <p:sldId id="292" r:id="rId15"/>
    <p:sldId id="293" r:id="rId16"/>
    <p:sldId id="296" r:id="rId17"/>
    <p:sldId id="297" r:id="rId18"/>
    <p:sldId id="298" r:id="rId19"/>
    <p:sldId id="294" r:id="rId20"/>
    <p:sldId id="295" r:id="rId21"/>
    <p:sldId id="299" r:id="rId22"/>
    <p:sldId id="300" r:id="rId23"/>
    <p:sldId id="301" r:id="rId24"/>
    <p:sldId id="302" r:id="rId25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8" userDrawn="1">
          <p15:clr>
            <a:srgbClr val="A4A3A4"/>
          </p15:clr>
        </p15:guide>
        <p15:guide id="2" pos="22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0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100" d="100"/>
          <a:sy n="100" d="100"/>
        </p:scale>
        <p:origin x="2323" y="-1066"/>
      </p:cViewPr>
      <p:guideLst>
        <p:guide orient="horz" pos="2938"/>
        <p:guide pos="22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B0D16B2-6113-4690-BA4D-EAE4B9CB2DE8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4F6EDCD-759D-4599-9611-06D550039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4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4100">
              <a:defRPr/>
            </a:pPr>
            <a:fld id="{D5FB7009-BB95-452A-B0B1-611D0815C62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4100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67371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1938 there was a Movie that depicted, a Father </a:t>
            </a:r>
            <a:r>
              <a:rPr lang="en-US" dirty="0" err="1"/>
              <a:t>Flangan</a:t>
            </a:r>
            <a:r>
              <a:rPr lang="en-US" dirty="0"/>
              <a:t> and boy’s home for  he directed called Boys’ Town.  </a:t>
            </a:r>
          </a:p>
          <a:p>
            <a:endParaRPr lang="en-US" dirty="0"/>
          </a:p>
          <a:p>
            <a:r>
              <a:rPr lang="en-US" dirty="0"/>
              <a:t>The scene – The Father and two brother.</a:t>
            </a:r>
          </a:p>
          <a:p>
            <a:endParaRPr lang="en-US" dirty="0"/>
          </a:p>
          <a:p>
            <a:r>
              <a:rPr lang="en-US" dirty="0"/>
              <a:t>The Hollies 1970 Song</a:t>
            </a:r>
          </a:p>
          <a:p>
            <a:endParaRPr lang="en-US" dirty="0"/>
          </a:p>
          <a:p>
            <a:r>
              <a:rPr lang="en-US" dirty="0"/>
              <a:t>It's a long, long road</a:t>
            </a:r>
            <a:br>
              <a:rPr lang="en-US" dirty="0"/>
            </a:br>
            <a:r>
              <a:rPr lang="en-US" dirty="0"/>
              <a:t>From which there is no return</a:t>
            </a:r>
            <a:br>
              <a:rPr lang="en-US" dirty="0"/>
            </a:br>
            <a:r>
              <a:rPr lang="en-US" dirty="0"/>
              <a:t>While we're on the way to there</a:t>
            </a:r>
            <a:br>
              <a:rPr lang="en-US" dirty="0"/>
            </a:br>
            <a:r>
              <a:rPr lang="en-US" dirty="0"/>
              <a:t>Why not share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And the load</a:t>
            </a:r>
            <a:br>
              <a:rPr lang="en-US" dirty="0"/>
            </a:br>
            <a:r>
              <a:rPr lang="en-US" dirty="0"/>
              <a:t>Doesn't weigh me down at all</a:t>
            </a:r>
            <a:br>
              <a:rPr lang="en-US" dirty="0"/>
            </a:br>
            <a:r>
              <a:rPr lang="en-US" dirty="0"/>
              <a:t>He </a:t>
            </a:r>
            <a:r>
              <a:rPr lang="en-US" dirty="0" err="1"/>
              <a:t>ain't</a:t>
            </a:r>
            <a:r>
              <a:rPr lang="en-US" dirty="0"/>
              <a:t> heavy, he's my brother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He's my brother</a:t>
            </a:r>
            <a:br>
              <a:rPr lang="en-US" dirty="0"/>
            </a:br>
            <a:r>
              <a:rPr lang="en-US" dirty="0"/>
              <a:t>He </a:t>
            </a:r>
            <a:r>
              <a:rPr lang="en-US" dirty="0" err="1"/>
              <a:t>ain't</a:t>
            </a:r>
            <a:r>
              <a:rPr lang="en-US" dirty="0"/>
              <a:t> heavy, he's my brother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A2EE9-1A01-4573-88E3-8F725DEECE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48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5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83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"What the World Needs Now Is </a:t>
            </a:r>
            <a:r>
              <a:rPr lang="en-US" b="1" dirty="0"/>
              <a:t>Love</a:t>
            </a:r>
            <a:r>
              <a:rPr lang="en-US" dirty="0"/>
              <a:t>" is a 1965 popular song with lyrics by Hal David and music composed by Burt Bacharach.</a:t>
            </a:r>
          </a:p>
          <a:p>
            <a:endParaRPr lang="en-US" dirty="0"/>
          </a:p>
          <a:p>
            <a:r>
              <a:rPr lang="en-US" dirty="0"/>
              <a:t>Hal David said that he could not get the lyrics write until he wrote it as a prayer for God to send His Love.</a:t>
            </a:r>
          </a:p>
          <a:p>
            <a:endParaRPr lang="en-US" dirty="0"/>
          </a:p>
          <a:p>
            <a:r>
              <a:rPr lang="en-US" dirty="0"/>
              <a:t>What the world needs now is love, sweet love</a:t>
            </a:r>
            <a:br>
              <a:rPr lang="en-US" dirty="0"/>
            </a:br>
            <a:r>
              <a:rPr lang="en-US" dirty="0"/>
              <a:t>It's the only thing that there's just too little of</a:t>
            </a:r>
            <a:br>
              <a:rPr lang="en-US" dirty="0"/>
            </a:br>
            <a:r>
              <a:rPr lang="en-US" dirty="0"/>
              <a:t>What the world needs now is love, sweet love</a:t>
            </a:r>
            <a:br>
              <a:rPr lang="en-US" dirty="0"/>
            </a:br>
            <a:r>
              <a:rPr lang="en-US" dirty="0"/>
              <a:t>No not just for some but for everyone</a:t>
            </a:r>
          </a:p>
          <a:p>
            <a:endParaRPr lang="en-US" dirty="0"/>
          </a:p>
          <a:p>
            <a:r>
              <a:rPr lang="en-US" dirty="0"/>
              <a:t>Lord, we don't need another mountain</a:t>
            </a:r>
            <a:br>
              <a:rPr lang="en-US" dirty="0"/>
            </a:br>
            <a:r>
              <a:rPr lang="en-US" dirty="0"/>
              <a:t>There are mountains and hillsides enough to climb</a:t>
            </a:r>
            <a:br>
              <a:rPr lang="en-US" dirty="0"/>
            </a:br>
            <a:r>
              <a:rPr lang="en-US" dirty="0"/>
              <a:t>There are oceans and rivers enough to cross</a:t>
            </a:r>
            <a:br>
              <a:rPr lang="en-US" dirty="0"/>
            </a:br>
            <a:r>
              <a:rPr lang="en-US" dirty="0"/>
              <a:t>Enough to last till the end of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72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31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434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65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47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56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 John 4:16-17 </a:t>
            </a:r>
            <a:br>
              <a:rPr lang="en-US" dirty="0"/>
            </a:br>
            <a:r>
              <a:rPr lang="en-US" baseline="30000" dirty="0"/>
              <a:t>16 </a:t>
            </a:r>
            <a:r>
              <a:rPr lang="en-US" dirty="0"/>
              <a:t> And we have known and believed the love that God hath to us. God is love; and he that dwelleth in love dwelleth in God, and God in him. </a:t>
            </a:r>
            <a:br>
              <a:rPr lang="en-US" dirty="0"/>
            </a:br>
            <a:r>
              <a:rPr lang="en-US" baseline="30000" dirty="0"/>
              <a:t>17 </a:t>
            </a:r>
            <a:r>
              <a:rPr lang="en-US" dirty="0"/>
              <a:t> Herein is our love made perfect, that we may have boldness in the day of judgment: because as he is, so are we in this world.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98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4100">
              <a:defRPr/>
            </a:pPr>
            <a:fld id="{F8B5BB8D-F0BE-4899-A8D8-F7A3A8A1813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4100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33693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24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847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Galatians 5:22-23 – </a:t>
            </a:r>
            <a:r>
              <a:rPr lang="en-US" dirty="0"/>
              <a:t>But the fruit of the Spirit is love, joy, peace, longsuffering, gentleness, goodness, faith, </a:t>
            </a:r>
            <a:br>
              <a:rPr lang="en-US" dirty="0"/>
            </a:br>
            <a:r>
              <a:rPr lang="en-US" baseline="30000" dirty="0"/>
              <a:t>23 </a:t>
            </a:r>
            <a:r>
              <a:rPr lang="en-US" dirty="0"/>
              <a:t> Meekness, temperance: against such there is no law.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754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522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283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5553"/>
            <a:fld id="{DF59CC08-4224-420C-A53A-9F08842D165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5553"/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12094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5553"/>
            <a:fld id="{DF59CC08-4224-420C-A53A-9F08842D165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5553"/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12094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7195">
              <a:defRPr/>
            </a:pPr>
            <a:fld id="{47521D4B-29DD-4C80-AEAF-2A071F462E24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19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99530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5553"/>
            <a:fld id="{78896AC2-668C-4EBB-8825-74C4DDB889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5553"/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34820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A2EE9-1A01-4573-88E3-8F725DEECE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24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care and shared affection – those from the same womb. Philadelphia – Brotherly love. That love that binds us together and keeps us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A2EE9-1A01-4573-88E3-8F725DEECE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42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6EDCD-759D-4599-9611-06D5500393A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1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7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5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81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774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5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64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3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01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3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6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8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5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0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8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3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54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2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F48BF-CCD0-4FE3-B25C-47436845D86D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D428-7B57-422A-BC78-5C904C61B5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14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0DEC-CB1B-4872-A689-3035419383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167" y="353148"/>
            <a:ext cx="10952479" cy="224536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Pursuing</a:t>
            </a:r>
            <a:r>
              <a:rPr lang="en-US" sz="6000" dirty="0"/>
              <a:t> </a:t>
            </a:r>
            <a:br>
              <a:rPr lang="en-US" dirty="0"/>
            </a:br>
            <a:r>
              <a:rPr lang="en-US" dirty="0"/>
              <a:t>his glory &amp; </a:t>
            </a:r>
            <a:br>
              <a:rPr lang="en-US" dirty="0"/>
            </a:br>
            <a:r>
              <a:rPr lang="en-US" dirty="0"/>
              <a:t>our excellence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557A46-0F89-4ABB-BA07-07E945D29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9818" y="4611030"/>
            <a:ext cx="10196945" cy="165576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THE ADDITION OF GOD’S LOVE! </a:t>
            </a:r>
          </a:p>
          <a:p>
            <a:pPr lvl="0"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2 Peter 1:5 </a:t>
            </a:r>
          </a:p>
          <a:p>
            <a:pPr lvl="0">
              <a:lnSpc>
                <a:spcPct val="90000"/>
              </a:lnSpc>
            </a:pPr>
            <a:r>
              <a:rPr lang="en-US" sz="3600" b="1" dirty="0">
                <a:solidFill>
                  <a:srgbClr val="FFFF00"/>
                </a:solidFill>
                <a:effectLst/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Part 8</a:t>
            </a:r>
          </a:p>
          <a:p>
            <a:endParaRPr lang="en-US" sz="3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939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260CD3F-DF57-46D3-820F-66A93B67B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562" y="363344"/>
            <a:ext cx="5692876" cy="613131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159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03BB-76E3-4A1A-9484-205F9C5BB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609600"/>
            <a:ext cx="10991272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Brotherly Kindness </a:t>
            </a:r>
            <a:b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– God’s Divine Love.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99998-F982-411D-BE0C-CF04F1590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234608"/>
            <a:ext cx="10991272" cy="4152337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Greek word for love is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“Agape.”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 deepest kind of love described in the Greek Language.</a:t>
            </a:r>
          </a:p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unconditional, sacrificial love and Biblically refers to a love that God is. 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word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found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115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times in the N.T.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489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A1105-434E-4522-BA78-0083DCA47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246910"/>
            <a:ext cx="10353762" cy="5237017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John 4:8 </a:t>
            </a:r>
            <a:r>
              <a:rPr lang="en-US" sz="39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He that loveth not </a:t>
            </a:r>
            <a:r>
              <a:rPr lang="en-US" sz="3900" b="1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knoweth</a:t>
            </a:r>
            <a:r>
              <a:rPr lang="en-US" sz="39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not God; for God is love. </a:t>
            </a:r>
          </a:p>
          <a:p>
            <a:pPr marL="0" lvl="0" indent="0">
              <a:buNone/>
            </a:pPr>
            <a:br>
              <a:rPr lang="en-US" sz="39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9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John 4:16 </a:t>
            </a:r>
            <a:r>
              <a:rPr lang="en-US" sz="3900" b="1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And we have known and believed the love that God hath to us. God is love; and he that dwelleth in love dwelleth in God, and God in him. </a:t>
            </a:r>
            <a:br>
              <a:rPr lang="en-US" sz="3900" b="1" dirty="0">
                <a:solidFill>
                  <a:prstClr val="white"/>
                </a:solidFill>
              </a:rPr>
            </a:br>
            <a:endParaRPr lang="en-US" sz="39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73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409B7-0901-4641-8736-CAD692ACB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609600"/>
            <a:ext cx="11000508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The Church Needs is Love – </a:t>
            </a:r>
            <a:b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God’s sweet Love!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BB6A8-A863-4793-A571-C09B2FD5C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6" y="2336209"/>
            <a:ext cx="11000507" cy="36951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13:34-35 – A new commandment I give unto you, That ye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another; as I have loved you, that ye also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another.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By this shall all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know that ye are my disciples, if ye have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one to another. </a:t>
            </a:r>
          </a:p>
        </p:txBody>
      </p:sp>
    </p:spTree>
    <p:extLst>
      <p:ext uri="{BB962C8B-B14F-4D97-AF65-F5344CB8AC3E}">
        <p14:creationId xmlns:p14="http://schemas.microsoft.com/office/powerpoint/2010/main" val="2542620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2A7C6-0B8D-49A3-8EEA-71C035D695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Love will always reveal itself in the life of the assembly.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8D24-A1EE-4C2C-84A6-FA803474C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691" y="2790493"/>
            <a:ext cx="10926618" cy="31271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there is Agape Love there will be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visible love for one another expressed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there is Agape Love there will be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visible unity among the Body of Christ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3067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2CD0F-61FD-427D-9A31-66387BAE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2394232"/>
            <a:ext cx="10353762" cy="184756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there is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Love 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will physical acts of agape such as  </a:t>
            </a:r>
            <a:r>
              <a:rPr lang="en-US" sz="32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giving, sharing and  caring</a:t>
            </a:r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69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BE308-A71C-4B7B-A110-2BEBA0735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727068"/>
            <a:ext cx="10353762" cy="5403864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John 3:13-18 – Marvel not, my brethren, if the world hate you. </a:t>
            </a:r>
            <a:b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We know that we have passed from death unto life, because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love the brethren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He that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loveth not </a:t>
            </a:r>
            <a:r>
              <a:rPr lang="en-US" sz="3600" b="1" i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brother </a:t>
            </a:r>
            <a:r>
              <a:rPr lang="en-US" sz="3600" b="1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abideth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death. </a:t>
            </a:r>
            <a:b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Whosoever </a:t>
            </a:r>
            <a:r>
              <a:rPr lang="en-US" sz="3600" b="1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hateth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his brother is a murderer: and ye know that no murderer hath eternal life abiding in him.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73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04642-F3A1-401D-A6BA-D3495FC55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913809"/>
            <a:ext cx="10353762" cy="5209899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baseline="30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 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Hereby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perceive we the love </a:t>
            </a:r>
            <a:r>
              <a:rPr lang="en-US" sz="3600" b="1" i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God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because he laid down his life for us: and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ought to lay down </a:t>
            </a:r>
            <a:r>
              <a:rPr lang="en-US" sz="3600" b="1" i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lives for the brethren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b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 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But whoso hath this world's good, and </a:t>
            </a:r>
            <a:r>
              <a:rPr lang="en-US" sz="3600" b="1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seeth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his brother have need, and </a:t>
            </a:r>
            <a:r>
              <a:rPr lang="en-US" sz="3600" b="1" dirty="0" err="1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shutteth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up his bowels </a:t>
            </a:r>
            <a:r>
              <a:rPr lang="en-US" sz="3600" b="1" i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compassion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from him, how dwelleth the love of God in him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b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 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My little children, let us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love in word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neither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tongue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but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deed 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36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truth</a:t>
            </a:r>
            <a:r>
              <a:rPr lang="en-US" sz="3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0">
              <a:buNone/>
            </a:pPr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8887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91F5D-79AE-4547-B05D-BEC9A56FE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2068355"/>
            <a:ext cx="10353762" cy="2753027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John 3:24 – And he that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keepeth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his commandments dwelleth in him, and he in him. And hereby we know that he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abideth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us, by the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Spirit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which he hath given us.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852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E020A-F034-4D27-9A61-053FA2A9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45" y="341745"/>
            <a:ext cx="10889672" cy="1173019"/>
          </a:xfrm>
          <a:solidFill>
            <a:srgbClr val="C00000"/>
          </a:solidFill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have We Learned about Agape Love?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0B758-CB56-4DAE-A210-FA8916411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544" y="2059710"/>
            <a:ext cx="10889673" cy="445654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God’s love.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 commitment that choses to love others.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sacrificial and not self-serving – it has no agendas.</a:t>
            </a:r>
          </a:p>
          <a:p>
            <a:r>
              <a:rPr lang="en-US" sz="3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 love that is not motivated by that which is attractive or pleasing.</a:t>
            </a:r>
          </a:p>
        </p:txBody>
      </p:sp>
    </p:spTree>
    <p:extLst>
      <p:ext uri="{BB962C8B-B14F-4D97-AF65-F5344CB8AC3E}">
        <p14:creationId xmlns:p14="http://schemas.microsoft.com/office/powerpoint/2010/main" val="173582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51AF4-E577-4F4B-A854-EBA7C574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765" y="365125"/>
            <a:ext cx="11263744" cy="1325563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l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Peter 1:3-9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C8DAF-11DB-4805-A497-EF3EF0124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490" y="1579851"/>
            <a:ext cx="11333019" cy="480218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According as his divine power hath given unto us all things that </a:t>
            </a:r>
            <a:r>
              <a:rPr lang="en-US" sz="3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pertain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unto life and godliness, through the knowledge of him that hath called us to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glory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virtue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Whereby are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given unto us exceeding great and precious promises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that by these ye might be partakers of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divine nature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having escaped the corruption that is in the world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 lust.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4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94FF-DB63-40D3-A708-C8E0A3496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97600"/>
            <a:ext cx="10972800" cy="162388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is unrestricted, unrestrained and unconditional</a:t>
            </a:r>
            <a:r>
              <a:rPr lang="en-US" sz="3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42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07928A-1F24-41E8-B9A3-389EAC1F276E}"/>
              </a:ext>
            </a:extLst>
          </p:cNvPr>
          <p:cNvSpPr txBox="1"/>
          <p:nvPr/>
        </p:nvSpPr>
        <p:spPr>
          <a:xfrm>
            <a:off x="992909" y="729673"/>
            <a:ext cx="10206181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Matthew 22:36-38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Master, which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great commandment in the law?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 Jesus said unto him, Thou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shalt love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Lord thy God with all thy heart, and with all thy soul, and with all thy mind.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This is the first and great commandment. </a:t>
            </a: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39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the second </a:t>
            </a:r>
            <a:r>
              <a:rPr lang="en-US" sz="3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like unto it, Thou shalt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thy </a:t>
            </a:r>
            <a:r>
              <a:rPr lang="en-US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neighbour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thyself.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257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B9447-E0C5-4D44-82C9-DD2AD41CD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837" y="609600"/>
            <a:ext cx="10991272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Agape Love is The Fruit of </a:t>
            </a:r>
            <a:b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Holy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0E5C2-3708-4032-9BEB-35B5E563D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836" y="2096064"/>
            <a:ext cx="10991271" cy="369513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Joy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Peace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Security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Long-suffering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Endurance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Gentleness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Goodness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Character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F0893-5C47-4048-9C91-C7C281503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581432"/>
            <a:ext cx="10353762" cy="369513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Faith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Confidence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Meekness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Humility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Temperance (Self-control) is love’s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Victory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917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35CCA71-A62C-4E5A-8082-9EDE10AD00B5}"/>
              </a:ext>
            </a:extLst>
          </p:cNvPr>
          <p:cNvSpPr txBox="1"/>
          <p:nvPr/>
        </p:nvSpPr>
        <p:spPr>
          <a:xfrm>
            <a:off x="535709" y="1523998"/>
            <a:ext cx="11120581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God’s local assembly needs is a love which is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supernatural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sacrificial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unconditional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without bias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unrestricted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unrestrained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life-altering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 mile going kind of love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en-US" sz="40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God’s love, Agape</a:t>
            </a: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80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FB1B-0BF7-4A9C-83C6-5411B133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4" y="1049770"/>
            <a:ext cx="10982036" cy="494463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beside this, giving all diligence, add to your faith virtue; and to virtue knowledge;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to knowledge temperance; and to temperance patience; and to </a:t>
            </a:r>
            <a:r>
              <a:rPr lang="en-US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patience godliness;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to godliness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brotherly kindness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and to brotherly kindness charity.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90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8FB1B-0BF7-4A9C-83C6-5411B1338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836" y="1049770"/>
            <a:ext cx="10972800" cy="494463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beside this, giving all diligence, add to your faith virtue; and to virtue knowledge;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to knowledge temperance; and to temperance patience; and to </a:t>
            </a:r>
            <a:r>
              <a:rPr lang="en-US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patience godliness;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 to godliness brotherly kindness; and to brotherly kindness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charity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34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B747BAE-932E-4D5A-892B-9E7A815F753E}"/>
              </a:ext>
            </a:extLst>
          </p:cNvPr>
          <p:cNvSpPr txBox="1"/>
          <p:nvPr/>
        </p:nvSpPr>
        <p:spPr>
          <a:xfrm>
            <a:off x="1072626" y="546986"/>
            <a:ext cx="10046747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The Call of God for 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8F0DCE-B62A-4ECB-8229-0DCC4881C49F}"/>
              </a:ext>
            </a:extLst>
          </p:cNvPr>
          <p:cNvSpPr txBox="1"/>
          <p:nvPr/>
        </p:nvSpPr>
        <p:spPr>
          <a:xfrm>
            <a:off x="1072626" y="2554013"/>
            <a:ext cx="10046747" cy="28007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4DE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To live a life that brings Glory to Christ.</a:t>
            </a: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F4DE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To live a life of Moral Excellence.</a:t>
            </a:r>
          </a:p>
        </p:txBody>
      </p:sp>
    </p:spTree>
    <p:extLst>
      <p:ext uri="{BB962C8B-B14F-4D97-AF65-F5344CB8AC3E}">
        <p14:creationId xmlns:p14="http://schemas.microsoft.com/office/powerpoint/2010/main" val="65758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7484A-DC21-48E1-AD37-7126B27D9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609600"/>
            <a:ext cx="10954326" cy="1326321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 has Provided Power of His Spiritual Addition for us: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D1590-E933-428D-9CC6-1EE98EBF5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2096064"/>
            <a:ext cx="10834255" cy="369513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Faith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Faith Virtue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Moral Excellence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Moral Excellence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Practical Knowledge of Christ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Our Practical Knowledge of Christ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Self-Control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5168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ACBBE-C6CB-49CF-86D3-7D7694D0D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87974"/>
            <a:ext cx="11002296" cy="297251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Self-control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Endurance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I won’t give up, I won’t give in and I won’t quit!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Endurance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Godliness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to Godliness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Brotherly Kindness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793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EF28F-2A3D-4848-9808-6DA50B2F1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768" y="365126"/>
            <a:ext cx="10911348" cy="1355520"/>
          </a:xfr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Brotherly Love: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AF806-A848-41EA-9C8B-23313F32D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216457"/>
            <a:ext cx="11003116" cy="411968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 kind of love that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binds each  other together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like a family.</a:t>
            </a:r>
          </a:p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 Kind of love that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binds each other in an unbreakable union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 kind of love that </a:t>
            </a:r>
            <a:r>
              <a:rPr lang="en-US" sz="3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holds each other ever so dearly within the heart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31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FD607-10B1-4741-B642-BD61092BA680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the kind of love that </a:t>
            </a:r>
            <a:r>
              <a:rPr lang="en-US" sz="3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knows deep affection for each other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166</TotalTime>
  <Words>1402</Words>
  <Application>Microsoft Office PowerPoint</Application>
  <PresentationFormat>Widescreen</PresentationFormat>
  <Paragraphs>98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Black</vt:lpstr>
      <vt:lpstr>Bookman Old Style</vt:lpstr>
      <vt:lpstr>Calibri</vt:lpstr>
      <vt:lpstr>Rockwell</vt:lpstr>
      <vt:lpstr>Tahoma</vt:lpstr>
      <vt:lpstr>Damask</vt:lpstr>
      <vt:lpstr>Pursuing  his glory &amp;  our excellence </vt:lpstr>
      <vt:lpstr>2 Peter 1:3-9</vt:lpstr>
      <vt:lpstr>PowerPoint Presentation</vt:lpstr>
      <vt:lpstr>PowerPoint Presentation</vt:lpstr>
      <vt:lpstr>PowerPoint Presentation</vt:lpstr>
      <vt:lpstr>God has Provided Power of His Spiritual Addition for us:</vt:lpstr>
      <vt:lpstr>PowerPoint Presentation</vt:lpstr>
      <vt:lpstr>Brotherly Love:</vt:lpstr>
      <vt:lpstr>PowerPoint Presentation</vt:lpstr>
      <vt:lpstr>PowerPoint Presentation</vt:lpstr>
      <vt:lpstr>Add to Brotherly Kindness  Love – God’s Divine Love.</vt:lpstr>
      <vt:lpstr>PowerPoint Presentation</vt:lpstr>
      <vt:lpstr>What The Church Needs is Love –  God’s sweet Love!</vt:lpstr>
      <vt:lpstr>Agape Love will always reveal itself in the life of the assembly.</vt:lpstr>
      <vt:lpstr>PowerPoint Presentation</vt:lpstr>
      <vt:lpstr>PowerPoint Presentation</vt:lpstr>
      <vt:lpstr>PowerPoint Presentation</vt:lpstr>
      <vt:lpstr>PowerPoint Presentation</vt:lpstr>
      <vt:lpstr>What have We Learned about Agape Love?</vt:lpstr>
      <vt:lpstr>PowerPoint Presentation</vt:lpstr>
      <vt:lpstr>PowerPoint Presentation</vt:lpstr>
      <vt:lpstr>Agape Love is The Fruit of  the Holy Spirit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Pursuing  his glory &amp;  our excellence</dc:title>
  <dc:creator>Roe</dc:creator>
  <cp:lastModifiedBy>Roe</cp:lastModifiedBy>
  <cp:revision>16</cp:revision>
  <cp:lastPrinted>2020-03-01T15:42:11Z</cp:lastPrinted>
  <dcterms:created xsi:type="dcterms:W3CDTF">2020-02-29T20:26:01Z</dcterms:created>
  <dcterms:modified xsi:type="dcterms:W3CDTF">2020-03-01T15:45:24Z</dcterms:modified>
</cp:coreProperties>
</file>