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708" r:id="rId3"/>
  </p:sldMasterIdLst>
  <p:notesMasterIdLst>
    <p:notesMasterId r:id="rId25"/>
  </p:notesMasterIdLst>
  <p:sldIdLst>
    <p:sldId id="262" r:id="rId4"/>
    <p:sldId id="259" r:id="rId5"/>
    <p:sldId id="260" r:id="rId6"/>
    <p:sldId id="261" r:id="rId7"/>
    <p:sldId id="263" r:id="rId8"/>
    <p:sldId id="256" r:id="rId9"/>
    <p:sldId id="264" r:id="rId10"/>
    <p:sldId id="265" r:id="rId11"/>
    <p:sldId id="267" r:id="rId12"/>
    <p:sldId id="266" r:id="rId13"/>
    <p:sldId id="274" r:id="rId14"/>
    <p:sldId id="268" r:id="rId15"/>
    <p:sldId id="272" r:id="rId16"/>
    <p:sldId id="271" r:id="rId17"/>
    <p:sldId id="269" r:id="rId18"/>
    <p:sldId id="273" r:id="rId19"/>
    <p:sldId id="270" r:id="rId20"/>
    <p:sldId id="275" r:id="rId21"/>
    <p:sldId id="276" r:id="rId22"/>
    <p:sldId id="278" r:id="rId23"/>
    <p:sldId id="277" r:id="rId2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8" userDrawn="1">
          <p15:clr>
            <a:srgbClr val="A4A3A4"/>
          </p15:clr>
        </p15:guide>
        <p15:guide id="2" pos="22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8" y="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8" d="100"/>
          <a:sy n="48" d="100"/>
        </p:scale>
        <p:origin x="2672" y="36"/>
      </p:cViewPr>
      <p:guideLst>
        <p:guide orient="horz" pos="2938"/>
        <p:guide pos="22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0BFE874-989F-45BE-B92D-9AFDD64C24B2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8896AC2-668C-4EBB-8825-74C4DDB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0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3155">
              <a:defRPr/>
            </a:pPr>
            <a:fld id="{D5FB7009-BB95-452A-B0B1-611D0815C62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3155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67371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38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28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5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67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38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55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40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50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12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14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3155">
              <a:defRPr/>
            </a:pPr>
            <a:fld id="{F8B5BB8D-F0BE-4899-A8D8-F7A3A8A1813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3155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33693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39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8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3155">
              <a:defRPr/>
            </a:pPr>
            <a:fld id="{F8B5BB8D-F0BE-4899-A8D8-F7A3A8A1813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3155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5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3155">
              <a:defRPr/>
            </a:pPr>
            <a:fld id="{F8B5BB8D-F0BE-4899-A8D8-F7A3A8A1813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3155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88977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916">
              <a:defRPr/>
            </a:pPr>
            <a:fld id="{47521D4B-29DD-4C80-AEAF-2A071F462E2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24916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953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6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20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73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96AC2-668C-4EBB-8825-74C4DDB889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4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4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5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405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67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95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6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28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78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60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18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1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761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79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240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53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4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24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59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05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808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850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508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111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999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10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164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28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373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4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408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038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20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854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049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009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772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75467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901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63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0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209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025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567-2AC6-4349-9182-E5A641699FE1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7C22-D4BD-407A-A368-AC2F0755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9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9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21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5DA633-91BC-43A7-8448-B653F3DA095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36D627F-0F24-4D70-AC99-33603C627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68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48BF-CCD0-4FE3-B25C-47436845D86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76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0DEC-CB1B-4872-A689-303541938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657" y="1183640"/>
            <a:ext cx="10952479" cy="224536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Pursuing</a:t>
            </a:r>
            <a:r>
              <a:rPr lang="en-US" sz="6000" dirty="0"/>
              <a:t> </a:t>
            </a:r>
            <a:br>
              <a:rPr lang="en-US" dirty="0"/>
            </a:br>
            <a:r>
              <a:rPr lang="en-US" dirty="0"/>
              <a:t>his glory &amp; </a:t>
            </a:r>
            <a:br>
              <a:rPr lang="en-US" dirty="0"/>
            </a:br>
            <a:r>
              <a:rPr lang="en-US" dirty="0"/>
              <a:t>our excellence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57A46-0F89-4ABB-BA07-07E945D29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690" y="3854285"/>
            <a:ext cx="9753600" cy="1655762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90000"/>
              </a:lnSpc>
            </a:pPr>
            <a:r>
              <a:rPr lang="en-US" sz="4800" b="1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ADDITION OF ENDURANCE </a:t>
            </a:r>
          </a:p>
          <a:p>
            <a:pPr lvl="0">
              <a:lnSpc>
                <a:spcPct val="90000"/>
              </a:lnSpc>
            </a:pPr>
            <a:r>
              <a:rPr lang="en-US" sz="4800" b="1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 Peter 1:5 </a:t>
            </a:r>
          </a:p>
          <a:p>
            <a:pPr lvl="0">
              <a:lnSpc>
                <a:spcPct val="90000"/>
              </a:lnSpc>
            </a:pPr>
            <a:r>
              <a:rPr lang="en-US" sz="4800" b="1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Part 5</a:t>
            </a:r>
          </a:p>
          <a:p>
            <a:endParaRPr lang="en-US" sz="3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3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1D8BC-B3BC-4F0B-962A-84DEB9442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531" y="994744"/>
            <a:ext cx="10604937" cy="526790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1:2-4 – My brethren, count it all joy when ye fall into divers temptations; </a:t>
            </a:r>
            <a:b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Knowing </a:t>
            </a:r>
            <a:r>
              <a:rPr lang="en-US" sz="36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that the trying of your faith worketh patience. </a:t>
            </a:r>
            <a:b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But let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patience have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perfect work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that ye may be perfect and entire, wanting nothing. </a:t>
            </a:r>
          </a:p>
          <a:p>
            <a:pPr marL="0" indent="0">
              <a:buNone/>
            </a:pPr>
            <a:b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07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AF912-997F-4A87-AEEE-D3234A63F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2642602"/>
            <a:ext cx="10353762" cy="180327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12:12 – Rejoicing in hope;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tribulation; continuing instant in prayer;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8943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3AFA3-ABDA-410F-90EF-E2EF15A32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10" y="690946"/>
            <a:ext cx="10951779" cy="184204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Endurance is that quality of inner strength for the Believer.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5BF0F-991C-4B42-8D20-600FCB95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10" y="3223500"/>
            <a:ext cx="10951779" cy="2767396"/>
          </a:xfrm>
          <a:solidFill>
            <a:schemeClr val="bg1"/>
          </a:solidFill>
        </p:spPr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does this strength come from?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I apply it to my life?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does it work? from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6749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3FC8-A9ED-4846-AA5D-8CF8AD33458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does this strength comes from?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6FD08-CFF2-45F6-BDBC-916B7FDE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7565"/>
            <a:ext cx="10515600" cy="3050573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Galatians 5:22-23 – But the fruit of the Spirit is love, joy, peace,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longsuffering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kindness, goodness, faithfulness,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gentleness, self-control. Against such there is no law. </a:t>
            </a:r>
          </a:p>
        </p:txBody>
      </p:sp>
    </p:spTree>
    <p:extLst>
      <p:ext uri="{BB962C8B-B14F-4D97-AF65-F5344CB8AC3E}">
        <p14:creationId xmlns:p14="http://schemas.microsoft.com/office/powerpoint/2010/main" val="1022626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E493-1422-4307-B0AF-B2398FDEB1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I apply this Endurance to my life and How does it Work?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E15C5D-0D3D-499F-B40D-6BBD5B5B0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11" y="2590050"/>
            <a:ext cx="10353762" cy="32116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to Jesus and realize He is the WHY!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Embrace Jesus and your purpose!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plus your Divine Purpose Equal Joy! </a:t>
            </a:r>
          </a:p>
        </p:txBody>
      </p:sp>
    </p:spTree>
    <p:extLst>
      <p:ext uri="{BB962C8B-B14F-4D97-AF65-F5344CB8AC3E}">
        <p14:creationId xmlns:p14="http://schemas.microsoft.com/office/powerpoint/2010/main" val="316338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D8240-8594-4B9D-A113-14403E253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345" y="1458311"/>
            <a:ext cx="10983309" cy="445901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12:1-3 – Wherefore seeing we also are compassed about with so great a cloud of witnesses, let us lay aside every weight, and the sin which doth so easily beset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 run with patience the race that is set before us,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6069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5E198-094B-4D50-9070-2859697F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770244"/>
            <a:ext cx="10353762" cy="369513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Looking unto Jesus the author and finisher of </a:t>
            </a:r>
            <a:r>
              <a:rPr lang="en-US" sz="3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faith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who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joy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was set before him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endured the cross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despising the shame, and is set down at the right hand of the throne of God.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3133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A4179-AFC3-4BDF-A650-D7E718373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9657"/>
            <a:ext cx="10515600" cy="2258685"/>
          </a:xfr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en-US" sz="3600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For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him </a:t>
            </a:r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endured </a:t>
            </a:r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 contradiction of sinners against himself,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lest ye be wearied and faint in your minds</a:t>
            </a:r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01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E493-1422-4307-B0AF-B2398FDEB1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I apply this Endurance to my life and How does it Work?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E15C5D-0D3D-499F-B40D-6BBD5B5B0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11" y="2590050"/>
            <a:ext cx="10353762" cy="32116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to Jesus and realize He is the WHY!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Embrace Jesus and your purpose!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plus your Divine Purpose Equal Joy! </a:t>
            </a:r>
          </a:p>
        </p:txBody>
      </p:sp>
    </p:spTree>
    <p:extLst>
      <p:ext uri="{BB962C8B-B14F-4D97-AF65-F5344CB8AC3E}">
        <p14:creationId xmlns:p14="http://schemas.microsoft.com/office/powerpoint/2010/main" val="162140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3D3F8-AD4F-4463-9EB3-26732F4B9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704" y="449927"/>
            <a:ext cx="10846674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Philippians 3:10-14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1BCA1-AEBE-4A7C-8DEB-A23A03B1F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1" y="2301766"/>
            <a:ext cx="10930757" cy="4183118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sz="8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That I may </a:t>
            </a:r>
            <a:r>
              <a:rPr lang="en-US" sz="8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him</a:t>
            </a: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the power of his resurrection, and the fellowship of </a:t>
            </a:r>
            <a:r>
              <a:rPr lang="en-US" sz="8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sufferings</a:t>
            </a: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being made conformable unto his death; </a:t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</a:t>
            </a: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If by any means I might attain unto the resurrection of the dead. </a:t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5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1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1AF4-E577-4F4B-A854-EBA7C574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73" y="365125"/>
            <a:ext cx="10691327" cy="132556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Peter 1:3-9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C8DAF-11DB-4805-A497-EF3EF0124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39" y="1690687"/>
            <a:ext cx="10938588" cy="480218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baseline="300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According as his divine power hath given unto us all things that </a:t>
            </a:r>
            <a:r>
              <a:rPr lang="en-US" sz="3600" b="1" i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pertain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unto life and godliness, through the knowledge of him that hath called us to </a:t>
            </a:r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Whereby are </a:t>
            </a:r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unto us exceeding great and precious promises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that by these ye might be partakers of </a:t>
            </a:r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divine nature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having escaped the corruption that is in the world through lust. </a:t>
            </a:r>
            <a:b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4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81C1F-46A7-4258-93AB-F2AD3CCCC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65" y="1765550"/>
            <a:ext cx="10941269" cy="332689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Not as though I had already attained, either were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already perfect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but I follow after, if that I may apprehend that for which also I am apprehended of Christ Jesus.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5399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4DB45-9962-4BD8-ACA2-EFAB4E32C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139622"/>
            <a:ext cx="10353762" cy="490382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Brethren, I count not myself to have apprehended: but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thing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do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forgetting those things which are behind, and reaching forth unto those things which are before,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press toward the mark for the prize of the high calling of God in Christ Jesus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943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2FA1F-4A25-4625-9A13-FFFE97543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3331"/>
            <a:ext cx="10972800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beside this, giving all diligence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add to your faith virtue; and to virtue knowledge; </a:t>
            </a:r>
          </a:p>
          <a:p>
            <a:pPr marL="0" indent="0">
              <a:buNone/>
            </a:pP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to knowledge temperance; and to temperance patience; and to patience godliness;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to godliness brotherly kindness; and to brotherly kindness charity. </a:t>
            </a:r>
          </a:p>
        </p:txBody>
      </p:sp>
    </p:spTree>
    <p:extLst>
      <p:ext uri="{BB962C8B-B14F-4D97-AF65-F5344CB8AC3E}">
        <p14:creationId xmlns:p14="http://schemas.microsoft.com/office/powerpoint/2010/main" val="125885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782DA-9726-4C55-93A4-C7A257D2F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1262662"/>
            <a:ext cx="10954139" cy="501684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baseline="300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For if these things be in you, and abound, they make </a:t>
            </a:r>
            <a:r>
              <a:rPr lang="en-US" sz="3600" b="1" i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that ye shall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neither </a:t>
            </a:r>
            <a:r>
              <a:rPr lang="en-US" sz="3600" b="1" i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barren nor unfruitful </a:t>
            </a:r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knowledge of our Lord Jesus Christ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b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But he that </a:t>
            </a:r>
            <a:r>
              <a:rPr lang="en-US" sz="3600" b="1" dirty="0" err="1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lacketh</a:t>
            </a:r>
            <a: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these things is blind, and cannot see afar off, and hath forgotten that he was purged from his old sins. </a:t>
            </a:r>
            <a:br>
              <a:rPr lang="en-US" sz="36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8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B747BAE-932E-4D5A-892B-9E7A815F753E}"/>
              </a:ext>
            </a:extLst>
          </p:cNvPr>
          <p:cNvSpPr txBox="1"/>
          <p:nvPr/>
        </p:nvSpPr>
        <p:spPr>
          <a:xfrm>
            <a:off x="1072626" y="546986"/>
            <a:ext cx="10046747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The Call of God for 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8F0DCE-B62A-4ECB-8229-0DCC4881C49F}"/>
              </a:ext>
            </a:extLst>
          </p:cNvPr>
          <p:cNvSpPr txBox="1"/>
          <p:nvPr/>
        </p:nvSpPr>
        <p:spPr>
          <a:xfrm>
            <a:off x="1072626" y="2554013"/>
            <a:ext cx="10046747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4DE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To live a life that brings Glory to Christ.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4DE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To live a life of Moral Excellence.</a:t>
            </a:r>
          </a:p>
        </p:txBody>
      </p:sp>
    </p:spTree>
    <p:extLst>
      <p:ext uri="{BB962C8B-B14F-4D97-AF65-F5344CB8AC3E}">
        <p14:creationId xmlns:p14="http://schemas.microsoft.com/office/powerpoint/2010/main" val="6575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AF6BC3-5007-4C6D-81D8-8F20D4F8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835" y="365125"/>
            <a:ext cx="10991273" cy="1325563"/>
          </a:xfrm>
          <a:solidFill>
            <a:srgbClr val="C00000"/>
          </a:solidFill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Have we learned: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779C45-B68D-450F-811D-BF7133457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2317028"/>
            <a:ext cx="10991273" cy="379744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provided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we need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live for Him.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provided a spiritual process for us, whereby we can give Him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develop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moral excellence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our lives.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enter into a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divine partnership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us to accomplish His will in our lives. </a:t>
            </a:r>
          </a:p>
        </p:txBody>
      </p:sp>
    </p:spTree>
    <p:extLst>
      <p:ext uri="{BB962C8B-B14F-4D97-AF65-F5344CB8AC3E}">
        <p14:creationId xmlns:p14="http://schemas.microsoft.com/office/powerpoint/2010/main" val="361979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7484A-DC21-48E1-AD37-7126B27D93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Provided Power of His Spiritual Addition for 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D1590-E933-428D-9CC6-1EE98EBF5DC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Our Faith Virtue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Moral Excellence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Our Moral Excellence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Practical Knowledge of Christ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Our Practical Knowledge of Christ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Self-Control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05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FB9D-7AB7-43CA-9294-2BBD6C0D0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254001"/>
            <a:ext cx="10972800" cy="1325563"/>
          </a:xfrm>
          <a:solidFill>
            <a:srgbClr val="C00000"/>
          </a:solidFill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Self-Control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060F-18A5-495B-92F9-CDDDACC8B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857687"/>
            <a:ext cx="10892539" cy="474631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Greek word for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“Patient”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means Endurance and is used 32 times in the New Testament. 1 time it is in translated </a:t>
            </a:r>
            <a:r>
              <a:rPr lang="en-US" sz="32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enduring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21 times </a:t>
            </a:r>
            <a:r>
              <a:rPr lang="en-US" sz="32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perseverance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3 times </a:t>
            </a:r>
            <a:r>
              <a:rPr lang="en-US" sz="32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steadfastness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</a:p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means to abide under, the discipline to remain under pressure.</a:t>
            </a:r>
          </a:p>
        </p:txBody>
      </p:sp>
    </p:spTree>
    <p:extLst>
      <p:ext uri="{BB962C8B-B14F-4D97-AF65-F5344CB8AC3E}">
        <p14:creationId xmlns:p14="http://schemas.microsoft.com/office/powerpoint/2010/main" val="52455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5D8B-6FAF-4C12-AC37-5BE52887C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87550"/>
            <a:ext cx="12192000" cy="267045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picture of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steadfastly</a:t>
            </a:r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unflinchingly</a:t>
            </a: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bearing up </a:t>
            </a: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heavy pressure. </a:t>
            </a:r>
          </a:p>
          <a:p>
            <a:pPr marL="0" lvl="0" indent="0" algn="ctr">
              <a:buNone/>
            </a:pP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quality not to allow circumstances and trials </a:t>
            </a:r>
          </a:p>
          <a:p>
            <a:pPr marL="0" lvl="0" indent="0" algn="ctr">
              <a:buNone/>
            </a:pP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cause you to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in, give up or simply quit</a:t>
            </a: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D714B732-7348-4B69-A9DB-395FC10BCD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9687" y="2034209"/>
            <a:ext cx="2329070" cy="23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perseverance">
            <a:extLst>
              <a:ext uri="{FF2B5EF4-FFF2-40B4-BE49-F238E27FC236}">
                <a16:creationId xmlns:a16="http://schemas.microsoft.com/office/drawing/2014/main" id="{E5677332-E881-4AE3-BFA5-CC492BABB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253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41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1_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921</Words>
  <Application>Microsoft Office PowerPoint</Application>
  <PresentationFormat>Widescreen</PresentationFormat>
  <Paragraphs>72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Bookman Old Style</vt:lpstr>
      <vt:lpstr>Calibri</vt:lpstr>
      <vt:lpstr>Corbel</vt:lpstr>
      <vt:lpstr>Rockwell</vt:lpstr>
      <vt:lpstr>Tahoma</vt:lpstr>
      <vt:lpstr>Damask</vt:lpstr>
      <vt:lpstr>Depth</vt:lpstr>
      <vt:lpstr>1_Damask</vt:lpstr>
      <vt:lpstr>Pursuing  his glory &amp;  our excellence </vt:lpstr>
      <vt:lpstr>2 Peter 1:3-9</vt:lpstr>
      <vt:lpstr>PowerPoint Presentation</vt:lpstr>
      <vt:lpstr>PowerPoint Presentation</vt:lpstr>
      <vt:lpstr>PowerPoint Presentation</vt:lpstr>
      <vt:lpstr>What Have we learned:</vt:lpstr>
      <vt:lpstr>God has Provided Power of His Spiritual Addition for us:</vt:lpstr>
      <vt:lpstr>Add to Self-Control Endurance</vt:lpstr>
      <vt:lpstr>PowerPoint Presentation</vt:lpstr>
      <vt:lpstr>PowerPoint Presentation</vt:lpstr>
      <vt:lpstr>PowerPoint Presentation</vt:lpstr>
      <vt:lpstr>Endurance is that quality of inner strength for the Believer. </vt:lpstr>
      <vt:lpstr>Where does this strength comes from? God!</vt:lpstr>
      <vt:lpstr>How do I apply this Endurance to my life and How does it Work?</vt:lpstr>
      <vt:lpstr>PowerPoint Presentation</vt:lpstr>
      <vt:lpstr>PowerPoint Presentation</vt:lpstr>
      <vt:lpstr>PowerPoint Presentation</vt:lpstr>
      <vt:lpstr>How do I apply this Endurance to my life and How does it Work?</vt:lpstr>
      <vt:lpstr>Philippians 3:10-14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Pursuing  his glory &amp;  our excellence</dc:title>
  <dc:creator>Roe</dc:creator>
  <cp:lastModifiedBy>Roe</cp:lastModifiedBy>
  <cp:revision>15</cp:revision>
  <cp:lastPrinted>2020-02-02T15:47:01Z</cp:lastPrinted>
  <dcterms:created xsi:type="dcterms:W3CDTF">2020-02-01T13:31:04Z</dcterms:created>
  <dcterms:modified xsi:type="dcterms:W3CDTF">2020-02-02T15:53:59Z</dcterms:modified>
</cp:coreProperties>
</file>