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23"/>
  </p:notesMasterIdLst>
  <p:sldIdLst>
    <p:sldId id="262" r:id="rId3"/>
    <p:sldId id="259" r:id="rId4"/>
    <p:sldId id="282" r:id="rId5"/>
    <p:sldId id="261" r:id="rId6"/>
    <p:sldId id="263" r:id="rId7"/>
    <p:sldId id="256" r:id="rId8"/>
    <p:sldId id="265" r:id="rId9"/>
    <p:sldId id="266" r:id="rId10"/>
    <p:sldId id="267" r:id="rId11"/>
    <p:sldId id="275" r:id="rId12"/>
    <p:sldId id="276" r:id="rId13"/>
    <p:sldId id="281" r:id="rId14"/>
    <p:sldId id="278" r:id="rId15"/>
    <p:sldId id="283" r:id="rId16"/>
    <p:sldId id="279" r:id="rId17"/>
    <p:sldId id="280" r:id="rId18"/>
    <p:sldId id="284" r:id="rId19"/>
    <p:sldId id="285" r:id="rId20"/>
    <p:sldId id="287" r:id="rId21"/>
    <p:sldId id="286" r:id="rId2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e" initials="R" lastIdx="1" clrIdx="0">
    <p:extLst>
      <p:ext uri="{19B8F6BF-5375-455C-9EA6-DF929625EA0E}">
        <p15:presenceInfo xmlns:p15="http://schemas.microsoft.com/office/powerpoint/2012/main" userId="Ro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2323" y="-106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5T10:45:14.97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C923841-6D10-4C89-BE16-54C28C2430E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F59CC08-4224-420C-A53A-9F08842D1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2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155">
              <a:defRPr/>
            </a:pPr>
            <a:fld id="{D5FB7009-BB95-452A-B0B1-611D0815C62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3155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7371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78896AC2-668C-4EBB-8825-74C4DDB889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5712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Godliness means full or well worship. It is the acts and behavior that displays authentic love true obedience to God through a life of worship.</a:t>
            </a:r>
          </a:p>
          <a:p>
            <a:endParaRPr lang="en-US" dirty="0"/>
          </a:p>
          <a:p>
            <a:r>
              <a:rPr lang="en-US" dirty="0"/>
              <a:t>It is not half hearted, it is a life that fully demonstrates true worship by acts that are Christ-like.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9CC08-4224-420C-A53A-9F08842D16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0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9CC08-4224-420C-A53A-9F08842D16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85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9CC08-4224-420C-A53A-9F08842D16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3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9CC08-4224-420C-A53A-9F08842D16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2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9CC08-4224-420C-A53A-9F08842D16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6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When a Christian is Christ He is living out His heart and worship of the worship which is a life of Godliness. </a:t>
            </a:r>
          </a:p>
          <a:p>
            <a:endParaRPr lang="en-US" dirty="0"/>
          </a:p>
          <a:p>
            <a:r>
              <a:rPr lang="en-US" dirty="0"/>
              <a:t>Illustration: Alexander the Great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9CC08-4224-420C-A53A-9F08842D16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9CC08-4224-420C-A53A-9F08842D16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9CC08-4224-420C-A53A-9F08842D16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6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9CC08-4224-420C-A53A-9F08842D16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2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155">
              <a:defRPr/>
            </a:pPr>
            <a:fld id="{F8B5BB8D-F0BE-4899-A8D8-F7A3A8A181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3155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3369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2839" y="4271685"/>
            <a:ext cx="5884397" cy="3813729"/>
          </a:xfrm>
        </p:spPr>
        <p:txBody>
          <a:bodyPr/>
          <a:lstStyle/>
          <a:p>
            <a:r>
              <a:rPr lang="en-US" b="1" dirty="0"/>
              <a:t>Romans 12:1-2 – </a:t>
            </a:r>
            <a:r>
              <a:rPr lang="en-US" dirty="0"/>
              <a:t>I beseech you therefore, brethren, by the mercies of God, that ye present your bodies a living sacrifice, holy, acceptable unto God, </a:t>
            </a:r>
            <a:r>
              <a:rPr lang="en-US" i="1" dirty="0"/>
              <a:t>which is</a:t>
            </a:r>
            <a:r>
              <a:rPr lang="en-US" dirty="0"/>
              <a:t> your reasonable service. </a:t>
            </a:r>
            <a:br>
              <a:rPr lang="en-US" dirty="0"/>
            </a:br>
            <a:r>
              <a:rPr lang="en-US" baseline="30000" dirty="0"/>
              <a:t>2 </a:t>
            </a:r>
            <a:r>
              <a:rPr lang="en-US" dirty="0"/>
              <a:t> And be not conformed to this world: but be ye transformed by the renewing of your mind, that ye may prove what </a:t>
            </a:r>
            <a:r>
              <a:rPr lang="en-US" i="1" dirty="0"/>
              <a:t>is</a:t>
            </a:r>
            <a:r>
              <a:rPr lang="en-US" dirty="0"/>
              <a:t> that good, and acceptable, and perfect, will of God. </a:t>
            </a:r>
          </a:p>
          <a:p>
            <a:endParaRPr lang="en-US" dirty="0"/>
          </a:p>
          <a:p>
            <a:r>
              <a:rPr lang="en-US" b="1" dirty="0"/>
              <a:t>Philippians 2:5 – </a:t>
            </a:r>
            <a:r>
              <a:rPr lang="en-US" dirty="0"/>
              <a:t>Let this mind be in you, which was also in Christ Jesus: </a:t>
            </a:r>
          </a:p>
          <a:p>
            <a:endParaRPr lang="en-US" dirty="0"/>
          </a:p>
          <a:p>
            <a:r>
              <a:rPr lang="en-US" b="1" dirty="0"/>
              <a:t>Philippians 4:4-9 – </a:t>
            </a:r>
            <a:r>
              <a:rPr lang="en-US" dirty="0"/>
              <a:t>Rejoice in the Lord </a:t>
            </a:r>
            <a:r>
              <a:rPr lang="en-US" dirty="0" err="1"/>
              <a:t>alway</a:t>
            </a:r>
            <a:r>
              <a:rPr lang="en-US" dirty="0"/>
              <a:t>: </a:t>
            </a:r>
            <a:r>
              <a:rPr lang="en-US" i="1" dirty="0"/>
              <a:t>and</a:t>
            </a:r>
            <a:r>
              <a:rPr lang="en-US" dirty="0"/>
              <a:t> again I say, Rejoice. </a:t>
            </a:r>
            <a:br>
              <a:rPr lang="en-US" dirty="0"/>
            </a:br>
            <a:r>
              <a:rPr lang="en-US" baseline="30000" dirty="0"/>
              <a:t>5 </a:t>
            </a:r>
            <a:r>
              <a:rPr lang="en-US" dirty="0"/>
              <a:t> Let your moderation be known unto all men. The Lord </a:t>
            </a:r>
            <a:r>
              <a:rPr lang="en-US" i="1" dirty="0"/>
              <a:t>is</a:t>
            </a:r>
            <a:r>
              <a:rPr lang="en-US" dirty="0"/>
              <a:t> at hand. </a:t>
            </a:r>
            <a:br>
              <a:rPr lang="en-US" dirty="0"/>
            </a:br>
            <a:r>
              <a:rPr lang="en-US" baseline="30000" dirty="0"/>
              <a:t>6 </a:t>
            </a:r>
            <a:r>
              <a:rPr lang="en-US" dirty="0"/>
              <a:t> Be careful for nothing; but in every thing by prayer and supplication with thanksgiving let your requests be made known unto God. </a:t>
            </a:r>
            <a:br>
              <a:rPr lang="en-US" dirty="0"/>
            </a:br>
            <a:r>
              <a:rPr lang="en-US" baseline="30000" dirty="0"/>
              <a:t>7 </a:t>
            </a:r>
            <a:r>
              <a:rPr lang="en-US" dirty="0"/>
              <a:t> And the peace of God, which </a:t>
            </a:r>
            <a:r>
              <a:rPr lang="en-US" dirty="0" err="1"/>
              <a:t>passeth</a:t>
            </a:r>
            <a:r>
              <a:rPr lang="en-US" dirty="0"/>
              <a:t> all understanding, </a:t>
            </a:r>
            <a:r>
              <a:rPr lang="en-US" b="1" dirty="0"/>
              <a:t>shall keep your hearts and minds through Christ Jesus. </a:t>
            </a:r>
            <a:br>
              <a:rPr lang="en-US" dirty="0"/>
            </a:br>
            <a:r>
              <a:rPr lang="en-US" baseline="30000" dirty="0"/>
              <a:t>8 </a:t>
            </a:r>
            <a:r>
              <a:rPr lang="en-US" dirty="0"/>
              <a:t> Finally, brethren, whatsoever things are true, whatsoever things </a:t>
            </a:r>
            <a:r>
              <a:rPr lang="en-US" i="1" dirty="0"/>
              <a:t>are</a:t>
            </a:r>
            <a:r>
              <a:rPr lang="en-US" dirty="0"/>
              <a:t> honest, whatsoever things </a:t>
            </a:r>
            <a:r>
              <a:rPr lang="en-US" i="1" dirty="0"/>
              <a:t>are</a:t>
            </a:r>
            <a:r>
              <a:rPr lang="en-US" dirty="0"/>
              <a:t> just, whatsoever things </a:t>
            </a:r>
            <a:r>
              <a:rPr lang="en-US" i="1" dirty="0"/>
              <a:t>are</a:t>
            </a:r>
            <a:r>
              <a:rPr lang="en-US" dirty="0"/>
              <a:t> pure, whatsoever things </a:t>
            </a:r>
            <a:r>
              <a:rPr lang="en-US" i="1" dirty="0"/>
              <a:t>are</a:t>
            </a:r>
            <a:r>
              <a:rPr lang="en-US" dirty="0"/>
              <a:t> lovely, whatsoever things </a:t>
            </a:r>
            <a:r>
              <a:rPr lang="en-US" i="1" dirty="0"/>
              <a:t>are</a:t>
            </a:r>
            <a:r>
              <a:rPr lang="en-US" dirty="0"/>
              <a:t> of good report; if </a:t>
            </a:r>
            <a:r>
              <a:rPr lang="en-US" i="1" dirty="0"/>
              <a:t>there be</a:t>
            </a:r>
            <a:r>
              <a:rPr lang="en-US" dirty="0"/>
              <a:t> any virtue, and if </a:t>
            </a:r>
            <a:r>
              <a:rPr lang="en-US" i="1" dirty="0"/>
              <a:t>there be</a:t>
            </a:r>
            <a:r>
              <a:rPr lang="en-US" dirty="0"/>
              <a:t> any praise, think on these things. </a:t>
            </a:r>
            <a:br>
              <a:rPr lang="en-US" dirty="0"/>
            </a:br>
            <a:r>
              <a:rPr lang="en-US" baseline="30000" dirty="0"/>
              <a:t>9 </a:t>
            </a:r>
            <a:r>
              <a:rPr lang="en-US" dirty="0"/>
              <a:t> Those things, which ye have both learned, and received, and heard, and seen in me, do: and the God of peace shall be with you.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9CC08-4224-420C-A53A-9F08842D16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6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59CC08-4224-420C-A53A-9F08842D16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94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3155">
              <a:defRPr/>
            </a:pPr>
            <a:fld id="{F8B5BB8D-F0BE-4899-A8D8-F7A3A8A181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3155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897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5553">
              <a:defRPr/>
            </a:pPr>
            <a:fld id="{47521D4B-29DD-4C80-AEAF-2A071F462E2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5553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953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96AC2-668C-4EBB-8825-74C4DDB889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0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96AC2-668C-4EBB-8825-74C4DDB889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20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96AC2-668C-4EBB-8825-74C4DDB889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3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78896AC2-668C-4EBB-8825-74C4DDB889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704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0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82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22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66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5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9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82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9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3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49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39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66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78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5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40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29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0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57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03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30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5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84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5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0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88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1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7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0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0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1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5DA633-91BC-43A7-8448-B653F3DA095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36D627F-0F24-4D70-AC99-33603C627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2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F48BF-CCD0-4FE3-B25C-47436845D86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27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DEC-CB1B-4872-A689-303541938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67" y="353148"/>
            <a:ext cx="10952479" cy="224536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Pursuing</a:t>
            </a:r>
            <a:r>
              <a:rPr lang="en-US" sz="6000" dirty="0"/>
              <a:t> </a:t>
            </a:r>
            <a:br>
              <a:rPr lang="en-US" dirty="0"/>
            </a:br>
            <a:r>
              <a:rPr lang="en-US" dirty="0"/>
              <a:t>his glory &amp; </a:t>
            </a:r>
            <a:br>
              <a:rPr lang="en-US" dirty="0"/>
            </a:br>
            <a:r>
              <a:rPr lang="en-US" dirty="0"/>
              <a:t>our excellence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57A46-0F89-4ABB-BA07-07E945D29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4611030"/>
            <a:ext cx="9001462" cy="165576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ADDITION OF GODLINESS</a:t>
            </a:r>
          </a:p>
          <a:p>
            <a:pPr lvl="0">
              <a:lnSpc>
                <a:spcPct val="90000"/>
              </a:lnSpc>
            </a:pPr>
            <a:r>
              <a:rPr lang="en-US" sz="36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 Peter 1:5 </a:t>
            </a:r>
          </a:p>
          <a:p>
            <a:pPr lvl="0">
              <a:lnSpc>
                <a:spcPct val="90000"/>
              </a:lnSpc>
            </a:pPr>
            <a:r>
              <a:rPr lang="en-US" sz="36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Part 6</a:t>
            </a:r>
          </a:p>
          <a:p>
            <a:endParaRPr lang="en-US" sz="36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3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E493-1422-4307-B0AF-B2398FDEB1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I apply this Endurance to my life and How does it Work?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15C5D-0D3D-499F-B40D-6BBD5B5B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11" y="2590050"/>
            <a:ext cx="10353762" cy="32116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to Jesus and realize He is the WHY!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Embrace Jesus and your purpose!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plus your Divine Purpose Equal Joy! </a:t>
            </a:r>
          </a:p>
        </p:txBody>
      </p:sp>
    </p:spTree>
    <p:extLst>
      <p:ext uri="{BB962C8B-B14F-4D97-AF65-F5344CB8AC3E}">
        <p14:creationId xmlns:p14="http://schemas.microsoft.com/office/powerpoint/2010/main" val="162140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8F20-65B5-4BFB-9E4C-646E3A14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82632" cy="1325563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to Endurance – Godliness!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BCE87-566C-43E0-B2FC-253B9AB7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2716"/>
            <a:ext cx="10982632" cy="27925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/>
              <a:t>Remember we our to add these spiritual qualities with all diligence which implies  to do it with </a:t>
            </a:r>
            <a:r>
              <a:rPr lang="en-US" sz="4000" b="1" dirty="0">
                <a:solidFill>
                  <a:srgbClr val="FFFF00"/>
                </a:solidFill>
              </a:rPr>
              <a:t>urgency</a:t>
            </a:r>
            <a:r>
              <a:rPr lang="en-US" sz="4000" b="1" dirty="0"/>
              <a:t>, </a:t>
            </a:r>
            <a:r>
              <a:rPr lang="en-US" sz="4000" b="1" dirty="0">
                <a:solidFill>
                  <a:srgbClr val="FFFF00"/>
                </a:solidFill>
              </a:rPr>
              <a:t>deliberation</a:t>
            </a:r>
            <a:r>
              <a:rPr lang="en-US" sz="4000" b="1" dirty="0"/>
              <a:t>, </a:t>
            </a:r>
            <a:r>
              <a:rPr lang="en-US" sz="4000" b="1" dirty="0">
                <a:solidFill>
                  <a:srgbClr val="FFFF00"/>
                </a:solidFill>
              </a:rPr>
              <a:t>great care </a:t>
            </a:r>
            <a:r>
              <a:rPr lang="en-US" sz="4000" b="1" dirty="0"/>
              <a:t>&amp; </a:t>
            </a:r>
            <a:r>
              <a:rPr lang="en-US" sz="4000" b="1" dirty="0">
                <a:solidFill>
                  <a:srgbClr val="FFFF00"/>
                </a:solidFill>
              </a:rPr>
              <a:t>purpose</a:t>
            </a:r>
            <a:r>
              <a:rPr lang="en-US" sz="4000" b="1" dirty="0"/>
              <a:t> and with </a:t>
            </a:r>
            <a:r>
              <a:rPr lang="en-US" sz="4000" b="1" dirty="0">
                <a:solidFill>
                  <a:srgbClr val="FFFF00"/>
                </a:solidFill>
              </a:rPr>
              <a:t>steadiness</a:t>
            </a:r>
            <a:r>
              <a:rPr lang="en-US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965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91F9-0196-4822-B2A9-6988694C5B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Godliness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AFE6-AD7E-4328-9745-DC97550C3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2075006"/>
            <a:ext cx="10935854" cy="35776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/>
              <a:t>Godliness means </a:t>
            </a:r>
            <a:r>
              <a:rPr lang="en-US" sz="3600" b="1" dirty="0">
                <a:solidFill>
                  <a:srgbClr val="FFFF00"/>
                </a:solidFill>
              </a:rPr>
              <a:t>well or full worship </a:t>
            </a:r>
            <a:r>
              <a:rPr lang="en-US" sz="3600" b="1" dirty="0"/>
              <a:t>and devotion of the heart for God.</a:t>
            </a:r>
          </a:p>
          <a:p>
            <a:r>
              <a:rPr lang="en-US" sz="3600" b="1" dirty="0"/>
              <a:t>Godliness brings the </a:t>
            </a:r>
            <a:r>
              <a:rPr lang="en-US" sz="3600" b="1" dirty="0">
                <a:solidFill>
                  <a:srgbClr val="FFFF00"/>
                </a:solidFill>
              </a:rPr>
              <a:t>presence of God </a:t>
            </a:r>
            <a:r>
              <a:rPr lang="en-US" sz="3600" b="1" dirty="0"/>
              <a:t>into the experiences of life.</a:t>
            </a:r>
          </a:p>
          <a:p>
            <a:r>
              <a:rPr lang="en-US" sz="3600" b="1" dirty="0"/>
              <a:t>Godliness is a life that </a:t>
            </a:r>
            <a:r>
              <a:rPr lang="en-US" sz="3600" b="1" dirty="0">
                <a:solidFill>
                  <a:srgbClr val="FFFF00"/>
                </a:solidFill>
              </a:rPr>
              <a:t>seeks the will of God 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613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4862-84F7-4634-82CC-2BA5ED7C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1" y="365125"/>
            <a:ext cx="10982633" cy="132556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Godliness? Living a life with a God Consciousness: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269D8-A2A4-45F8-A4DD-06784771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83" y="1973109"/>
            <a:ext cx="10982633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having a consciousness of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love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holiness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consciousness of God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 from a devotion to the Word of God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self-denial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accountability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communion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all the other means that God provides to draw our hearts toward Him.</a:t>
            </a:r>
          </a:p>
        </p:txBody>
      </p:sp>
    </p:spTree>
    <p:extLst>
      <p:ext uri="{BB962C8B-B14F-4D97-AF65-F5344CB8AC3E}">
        <p14:creationId xmlns:p14="http://schemas.microsoft.com/office/powerpoint/2010/main" val="135762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B6B34-1E8F-43B8-B6AC-C619207D8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8" y="2055812"/>
            <a:ext cx="10233800" cy="274637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4:7-8 – But refuse profane and old wives' fables, and exercise thyself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rather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 godliness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bodily exercise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profiteth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little: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godliness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profitable unto all things, having promise of the life that now is, and of that which is to come.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4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736F6A-8A26-4510-B946-66D49F23535B}"/>
              </a:ext>
            </a:extLst>
          </p:cNvPr>
          <p:cNvSpPr txBox="1"/>
          <p:nvPr/>
        </p:nvSpPr>
        <p:spPr>
          <a:xfrm>
            <a:off x="466703" y="674400"/>
            <a:ext cx="5629297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4000" b="1" dirty="0"/>
              <a:t>The Godliness is the by product of a heart full of worship, devotion and love for Jesus which is demonstrated daily in the life of the Believer. Living like Jesus!</a:t>
            </a:r>
          </a:p>
          <a:p>
            <a:pPr algn="ctr"/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55D5B-77F1-4C4C-A253-D80540F29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4400"/>
            <a:ext cx="5629297" cy="54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FD60FE-86B2-4689-9370-3797934E3E2B}"/>
              </a:ext>
            </a:extLst>
          </p:cNvPr>
          <p:cNvSpPr txBox="1"/>
          <p:nvPr/>
        </p:nvSpPr>
        <p:spPr>
          <a:xfrm>
            <a:off x="934065" y="1228397"/>
            <a:ext cx="10166554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11:26 –  And when he had found him, he brought him unto Antioch. And it came to pass, that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whole year they assembled themselves with the church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taught much people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And the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disciples were called Christians first in Antioch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064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386E-5585-414C-9C05-C84CC29F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20543"/>
            <a:ext cx="10935855" cy="132556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 get this godliness and add it to my life?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61D6D-50A8-443C-8E4B-A07409130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72" y="2022765"/>
            <a:ext cx="10935855" cy="4655126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r>
              <a:rPr lang="en-US" sz="11100" b="1" dirty="0"/>
              <a:t>It must be </a:t>
            </a:r>
            <a:r>
              <a:rPr lang="en-US" sz="11100" b="1" dirty="0">
                <a:solidFill>
                  <a:srgbClr val="FFFF00"/>
                </a:solidFill>
              </a:rPr>
              <a:t>pursued</a:t>
            </a:r>
            <a:r>
              <a:rPr lang="en-US" sz="11100" b="1" dirty="0"/>
              <a:t>!</a:t>
            </a:r>
          </a:p>
          <a:p>
            <a:r>
              <a:rPr lang="en-US" sz="1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1:1 </a:t>
            </a:r>
            <a:r>
              <a:rPr lang="en-US" sz="1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Paul, a servant of God, and an apostle of Jesus Christ, according to the faith of God's elect, and the acknowledging of the truth which is after godliness; </a:t>
            </a:r>
          </a:p>
          <a:p>
            <a:r>
              <a:rPr lang="en-US" sz="11100" b="1" dirty="0">
                <a:solidFill>
                  <a:srgbClr val="FFFF00"/>
                </a:solidFill>
              </a:rPr>
              <a:t>Philippians 3:10</a:t>
            </a:r>
            <a:r>
              <a:rPr lang="en-US" sz="11100" b="1" dirty="0"/>
              <a:t> – That </a:t>
            </a:r>
            <a:r>
              <a:rPr lang="en-US" sz="11100" b="1" dirty="0">
                <a:solidFill>
                  <a:srgbClr val="FFFF00"/>
                </a:solidFill>
              </a:rPr>
              <a:t>I may know him</a:t>
            </a:r>
            <a:r>
              <a:rPr lang="en-US" sz="11100" b="1" dirty="0"/>
              <a:t>, and the power of his resurrection, and the fellowship of his sufferings, being made conformable unto his death; </a:t>
            </a:r>
            <a:br>
              <a:rPr lang="en-US" sz="9000" b="1" dirty="0"/>
            </a:br>
            <a:br>
              <a:rPr 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4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BD4B-A85E-4447-A46C-F285BC76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3" y="365125"/>
            <a:ext cx="11000509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must be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D3FB2-E4F6-4EA9-ABF2-2B3C2382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688782" cy="435133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Living out </a:t>
            </a:r>
            <a:r>
              <a:rPr lang="en-US" sz="3600" b="1" dirty="0"/>
              <a:t>what you believe and possess in your heart – revealing your depth of your relationship with Christ.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1 Peter 1:14-16 </a:t>
            </a:r>
            <a:r>
              <a:rPr lang="en-US" sz="3600" b="1" dirty="0"/>
              <a:t>– As obedient children, not fashioning yourselves according to the former lusts in your ignorance: </a:t>
            </a:r>
            <a:br>
              <a:rPr lang="en-US" sz="3600" b="1" dirty="0"/>
            </a:br>
            <a:r>
              <a:rPr lang="en-US" sz="3600" b="1" baseline="30000" dirty="0"/>
              <a:t>15 </a:t>
            </a:r>
            <a:r>
              <a:rPr lang="en-US" sz="3600" b="1" dirty="0"/>
              <a:t> But as he which hath called you is holy, so be ye holy in </a:t>
            </a:r>
            <a:r>
              <a:rPr lang="en-US" sz="3600" b="1" dirty="0">
                <a:solidFill>
                  <a:srgbClr val="FFFF00"/>
                </a:solidFill>
              </a:rPr>
              <a:t>all manner of conversation</a:t>
            </a:r>
            <a:r>
              <a:rPr lang="en-US" sz="3600" b="1" dirty="0"/>
              <a:t>; </a:t>
            </a:r>
            <a:br>
              <a:rPr lang="en-US" sz="3600" b="1" dirty="0"/>
            </a:br>
            <a:r>
              <a:rPr lang="en-US" sz="3600" b="1" baseline="30000" dirty="0"/>
              <a:t>16 </a:t>
            </a:r>
            <a:r>
              <a:rPr lang="en-US" sz="3600" b="1" dirty="0"/>
              <a:t> Because it is written, </a:t>
            </a:r>
            <a:r>
              <a:rPr lang="en-US" sz="3600" b="1" dirty="0">
                <a:solidFill>
                  <a:srgbClr val="FFFF00"/>
                </a:solidFill>
              </a:rPr>
              <a:t>Be ye holy; for I am holy</a:t>
            </a:r>
            <a:r>
              <a:rPr lang="en-US" sz="3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7317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30AA-2015-4727-BB80-7D1EA9DFD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099" y="1336458"/>
            <a:ext cx="10437045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Jesus Christ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–practicing what you preach!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1:27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religion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undefiled before God and the Father is this, To visit the fatherless and widows in their affliction,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keep himself unspotted from the world.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12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51AF4-E577-4F4B-A854-EBA7C574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" y="365125"/>
            <a:ext cx="10691327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Peter 1:3-9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C8DAF-11DB-4805-A497-EF3EF0124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39" y="1690687"/>
            <a:ext cx="10938588" cy="480218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According as his divine power hath given unto us all things that </a:t>
            </a:r>
            <a:r>
              <a:rPr lang="en-US" sz="3600" b="1" i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pertain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unto life and godliness, through the knowledge of him that hath called us to 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virtue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baseline="30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Whereby are 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unto us exceeding great and precious promises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that by these ye might be partakers of 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divine nature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having escaped the corruption that is in the world through lust. </a:t>
            </a:r>
            <a:b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42EB-9081-48BC-A49B-3C6074F7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45" y="365125"/>
            <a:ext cx="11000509" cy="132556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must be produced by God in your heart.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AF46-E242-4928-96E9-56A47BD83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45" y="2509116"/>
            <a:ext cx="11000509" cy="365153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produced by a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 filled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knowledge of Christ.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produced by a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surrendered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Holy Spirit.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produced by a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consumed by Christ. </a:t>
            </a:r>
          </a:p>
        </p:txBody>
      </p:sp>
    </p:spTree>
    <p:extLst>
      <p:ext uri="{BB962C8B-B14F-4D97-AF65-F5344CB8AC3E}">
        <p14:creationId xmlns:p14="http://schemas.microsoft.com/office/powerpoint/2010/main" val="19419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8FB1B-0BF7-4A9C-83C6-5411B1338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00" y="1049770"/>
            <a:ext cx="10233800" cy="49446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r>
              <a:rPr lang="en-US" sz="3600" baseline="30000" dirty="0">
                <a:latin typeface="Arial Black" panose="020B0A04020102020204" pitchFamily="34" charset="0"/>
              </a:rPr>
              <a:t>5 </a:t>
            </a:r>
            <a:r>
              <a:rPr lang="en-US" sz="3600" dirty="0">
                <a:latin typeface="Arial Black" panose="020B0A04020102020204" pitchFamily="34" charset="0"/>
              </a:rPr>
              <a:t> And beside this, giving all diligence, add to your faith virtue; and to virtue knowledge;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baseline="30000" dirty="0">
                <a:latin typeface="Arial Black" panose="020B0A04020102020204" pitchFamily="34" charset="0"/>
              </a:rPr>
              <a:t>6 </a:t>
            </a:r>
            <a:r>
              <a:rPr lang="en-US" sz="3600" dirty="0">
                <a:latin typeface="Arial Black" panose="020B0A04020102020204" pitchFamily="34" charset="0"/>
              </a:rPr>
              <a:t> And to knowledge temperance; and to temperance patience; and to </a:t>
            </a:r>
            <a:r>
              <a:rPr lang="en-US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patience godliness</a:t>
            </a:r>
            <a:r>
              <a:rPr lang="en-US" sz="3600" dirty="0">
                <a:latin typeface="Arial Black" panose="020B0A04020102020204" pitchFamily="34" charset="0"/>
              </a:rPr>
              <a:t>;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baseline="30000" dirty="0">
                <a:latin typeface="Arial Black" panose="020B0A04020102020204" pitchFamily="34" charset="0"/>
              </a:rPr>
              <a:t>7 </a:t>
            </a:r>
            <a:r>
              <a:rPr lang="en-US" sz="3600" dirty="0">
                <a:latin typeface="Arial Black" panose="020B0A04020102020204" pitchFamily="34" charset="0"/>
              </a:rPr>
              <a:t> And to godliness brotherly kindness; and to brotherly kindness charity.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9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82DA-9726-4C55-93A4-C7A257D2F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19" y="1262662"/>
            <a:ext cx="10954139" cy="501684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For if these things be in you, and abound, they make </a:t>
            </a:r>
            <a:r>
              <a:rPr lang="en-US" sz="3600" b="1" i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that ye shall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neither </a:t>
            </a:r>
            <a:r>
              <a:rPr lang="en-US" sz="3600" b="1" i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barren nor unfruitful </a:t>
            </a:r>
            <a:r>
              <a:rPr lang="en-US" sz="3600" b="1" dirty="0">
                <a:solidFill>
                  <a:srgbClr val="FFFF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knowledge of our Lord Jesus Christ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baseline="30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But he that </a:t>
            </a:r>
            <a:r>
              <a:rPr lang="en-US" sz="3600" b="1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lacketh</a:t>
            </a:r>
            <a: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these things is blind, and cannot see afar off, and hath forgotten that he was purged from his old sins. </a:t>
            </a:r>
            <a:br>
              <a:rPr lang="en-US" sz="36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b="1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747BAE-932E-4D5A-892B-9E7A815F753E}"/>
              </a:ext>
            </a:extLst>
          </p:cNvPr>
          <p:cNvSpPr txBox="1"/>
          <p:nvPr/>
        </p:nvSpPr>
        <p:spPr>
          <a:xfrm>
            <a:off x="1072626" y="546986"/>
            <a:ext cx="10046747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Call of God for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F0DCE-B62A-4ECB-8229-0DCC4881C49F}"/>
              </a:ext>
            </a:extLst>
          </p:cNvPr>
          <p:cNvSpPr txBox="1"/>
          <p:nvPr/>
        </p:nvSpPr>
        <p:spPr>
          <a:xfrm>
            <a:off x="1072626" y="2554013"/>
            <a:ext cx="10046747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To live a life that brings Glory to Christ.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To live a life of Moral Excellence.</a:t>
            </a:r>
          </a:p>
        </p:txBody>
      </p:sp>
    </p:spTree>
    <p:extLst>
      <p:ext uri="{BB962C8B-B14F-4D97-AF65-F5344CB8AC3E}">
        <p14:creationId xmlns:p14="http://schemas.microsoft.com/office/powerpoint/2010/main" val="6575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F6BC3-5007-4C6D-81D8-8F20D4F8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35" y="365125"/>
            <a:ext cx="10991273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Have we learned: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779C45-B68D-450F-811D-BF7133457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3" y="2317028"/>
            <a:ext cx="10991273" cy="37974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has provided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we need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live for Him.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has provided a spiritual process for us, whereby we can give Him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develop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moral excellence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our lives.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has enter into a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divine partnership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us to accomplish His will in our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979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484A-DC21-48E1-AD37-7126B27D93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has Provided Power of His Spiritual Addition for 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1590-E933-428D-9CC6-1EE98EBF5DC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to Our Faith Virtue 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Moral Excellence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to Our Moral Excellence 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Practical Knowledge of Christ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to Our Practical Knowledge of Christ –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Self-Control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516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FB9D-7AB7-43CA-9294-2BBD6C0D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254001"/>
            <a:ext cx="10972800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to Self-Control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060F-18A5-495B-92F9-CDDDACC8B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857687"/>
            <a:ext cx="10892539" cy="474631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Greek word for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“Patient”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means Endurance and is used 32 times in the New Testament. 1 time it is in translated </a:t>
            </a:r>
            <a:r>
              <a:rPr lang="en-US" sz="3200" b="1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patient enduring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21 times </a:t>
            </a:r>
            <a:r>
              <a:rPr lang="en-US" sz="3200" b="1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perseverance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3 times </a:t>
            </a:r>
            <a:r>
              <a:rPr lang="en-US" sz="3200" b="1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steadfastness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means to abide under, the discipline to remain under pressure.</a:t>
            </a:r>
          </a:p>
        </p:txBody>
      </p:sp>
    </p:spTree>
    <p:extLst>
      <p:ext uri="{BB962C8B-B14F-4D97-AF65-F5344CB8AC3E}">
        <p14:creationId xmlns:p14="http://schemas.microsoft.com/office/powerpoint/2010/main" val="52455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C5D8B-6FAF-4C12-AC37-5BE52887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87550"/>
            <a:ext cx="12192000" cy="26704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 picture of </a:t>
            </a: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steadfastly</a:t>
            </a:r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unflinchingly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bearing up 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heavy pressure. </a:t>
            </a:r>
          </a:p>
          <a:p>
            <a:pPr marL="0" lvl="0" indent="0" algn="ctr">
              <a:buNone/>
            </a:pP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the quality not to allow circumstances and trials </a:t>
            </a:r>
          </a:p>
          <a:p>
            <a:pPr marL="0" lvl="0" indent="0" algn="ctr">
              <a:buNone/>
            </a:pP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cause you to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in, give up or simply quit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714B732-7348-4B69-A9DB-395FC10BCD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9687" y="2034209"/>
            <a:ext cx="2329070" cy="23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8" name="Picture 4" descr="Image result for perseverance">
            <a:extLst>
              <a:ext uri="{FF2B5EF4-FFF2-40B4-BE49-F238E27FC236}">
                <a16:creationId xmlns:a16="http://schemas.microsoft.com/office/drawing/2014/main" id="{E5677332-E881-4AE3-BFA5-CC492BAB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25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11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Damas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1359</Words>
  <Application>Microsoft Office PowerPoint</Application>
  <PresentationFormat>Widescreen</PresentationFormat>
  <Paragraphs>88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Bookman Old Style</vt:lpstr>
      <vt:lpstr>Calibri</vt:lpstr>
      <vt:lpstr>Corbel</vt:lpstr>
      <vt:lpstr>Rockwell</vt:lpstr>
      <vt:lpstr>Tahoma</vt:lpstr>
      <vt:lpstr>Depth</vt:lpstr>
      <vt:lpstr>Damask</vt:lpstr>
      <vt:lpstr>Pursuing  his glory &amp;  our excellence </vt:lpstr>
      <vt:lpstr>2 Peter 1:3-9</vt:lpstr>
      <vt:lpstr>PowerPoint Presentation</vt:lpstr>
      <vt:lpstr>PowerPoint Presentation</vt:lpstr>
      <vt:lpstr>PowerPoint Presentation</vt:lpstr>
      <vt:lpstr>What Have we learned:</vt:lpstr>
      <vt:lpstr>God has Provided Power of His Spiritual Addition for us:</vt:lpstr>
      <vt:lpstr>Add to Self-Control Endurance</vt:lpstr>
      <vt:lpstr>PowerPoint Presentation</vt:lpstr>
      <vt:lpstr>How do I apply this Endurance to my life and How does it Work?</vt:lpstr>
      <vt:lpstr>Add to Endurance – Godliness!</vt:lpstr>
      <vt:lpstr>What is Godliness</vt:lpstr>
      <vt:lpstr>What is Godliness? Living a life with a God Consciousness:</vt:lpstr>
      <vt:lpstr>PowerPoint Presentation</vt:lpstr>
      <vt:lpstr>PowerPoint Presentation</vt:lpstr>
      <vt:lpstr>PowerPoint Presentation</vt:lpstr>
      <vt:lpstr>How to I get this godliness and add it to my life? </vt:lpstr>
      <vt:lpstr>It must be Practice - </vt:lpstr>
      <vt:lpstr>PowerPoint Presentation</vt:lpstr>
      <vt:lpstr>It must be produced by God in your heart.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Pursuing  his glory &amp;  our excellence</dc:title>
  <dc:creator>Roe</dc:creator>
  <cp:lastModifiedBy>Roe</cp:lastModifiedBy>
  <cp:revision>18</cp:revision>
  <cp:lastPrinted>2020-02-16T15:48:15Z</cp:lastPrinted>
  <dcterms:created xsi:type="dcterms:W3CDTF">2020-02-15T13:51:29Z</dcterms:created>
  <dcterms:modified xsi:type="dcterms:W3CDTF">2020-02-17T13:41:37Z</dcterms:modified>
</cp:coreProperties>
</file>