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2"/>
  </p:notesMasterIdLst>
  <p:sldIdLst>
    <p:sldId id="262" r:id="rId3"/>
    <p:sldId id="259" r:id="rId4"/>
    <p:sldId id="282" r:id="rId5"/>
    <p:sldId id="261" r:id="rId6"/>
    <p:sldId id="263" r:id="rId7"/>
    <p:sldId id="265" r:id="rId8"/>
    <p:sldId id="283" r:id="rId9"/>
    <p:sldId id="279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1469" y="-212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D9807DE-764F-4527-B0D7-EFD9DC6D8A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65A2EE9-1A01-4573-88E3-8F725DEE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5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a.com/bible/nkjv/Rom%2014.13" TargetMode="External"/><Relationship Id="rId13" Type="http://schemas.openxmlformats.org/officeDocument/2006/relationships/hyperlink" Target="https://biblia.com/bible/nkjv/1%20Cor%2012.25" TargetMode="External"/><Relationship Id="rId18" Type="http://schemas.openxmlformats.org/officeDocument/2006/relationships/hyperlink" Target="https://biblia.com/bible/nkjv/Eph%204.32" TargetMode="External"/><Relationship Id="rId3" Type="http://schemas.openxmlformats.org/officeDocument/2006/relationships/hyperlink" Target="https://biblia.com/bible/nkjv/Mark%209.50" TargetMode="External"/><Relationship Id="rId7" Type="http://schemas.openxmlformats.org/officeDocument/2006/relationships/hyperlink" Target="https://biblia.com/bible/nkjv/Rom%2012.16" TargetMode="External"/><Relationship Id="rId12" Type="http://schemas.openxmlformats.org/officeDocument/2006/relationships/hyperlink" Target="https://biblia.com/bible/nkjv/1%20Cor.%2011.33" TargetMode="External"/><Relationship Id="rId17" Type="http://schemas.openxmlformats.org/officeDocument/2006/relationships/hyperlink" Target="https://biblia.com/bible/nkjv/Eph%204.2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s://biblia.com/bible/nkjv/Gal%206.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lia.com/bible/nkjv/Rom%2012.10" TargetMode="External"/><Relationship Id="rId11" Type="http://schemas.openxmlformats.org/officeDocument/2006/relationships/hyperlink" Target="https://biblia.com/bible/nkjv/Rom%2016.16" TargetMode="External"/><Relationship Id="rId5" Type="http://schemas.openxmlformats.org/officeDocument/2006/relationships/hyperlink" Target="https://biblia.com/bible/nkjv/John%2013.34" TargetMode="External"/><Relationship Id="rId15" Type="http://schemas.openxmlformats.org/officeDocument/2006/relationships/hyperlink" Target="https://biblia.com/bible/nkjv/Gal%205.13" TargetMode="External"/><Relationship Id="rId10" Type="http://schemas.openxmlformats.org/officeDocument/2006/relationships/hyperlink" Target="https://biblia.com/bible/nkjv/Rom%2015.14" TargetMode="External"/><Relationship Id="rId4" Type="http://schemas.openxmlformats.org/officeDocument/2006/relationships/hyperlink" Target="https://biblia.com/bible/nkjv/John%2013.14" TargetMode="External"/><Relationship Id="rId9" Type="http://schemas.openxmlformats.org/officeDocument/2006/relationships/hyperlink" Target="https://biblia.com/bible/nkjv/Rom%2015.7" TargetMode="External"/><Relationship Id="rId14" Type="http://schemas.openxmlformats.org/officeDocument/2006/relationships/hyperlink" Target="https://biblia.com/bible/nkjv/1%20Cor%2016.20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8596">
              <a:defRPr/>
            </a:pPr>
            <a:fld id="{D5FB7009-BB95-452A-B0B1-611D0815C6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59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737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1938 there was a Movie that depicted, a Father </a:t>
            </a:r>
            <a:r>
              <a:rPr lang="en-US" dirty="0" err="1"/>
              <a:t>Flangan</a:t>
            </a:r>
            <a:r>
              <a:rPr lang="en-US" dirty="0"/>
              <a:t> and boy’s home for  he directed called Boys’ Town.  </a:t>
            </a:r>
          </a:p>
          <a:p>
            <a:endParaRPr lang="en-US" dirty="0"/>
          </a:p>
          <a:p>
            <a:r>
              <a:rPr lang="en-US" dirty="0"/>
              <a:t>The scene – The Father and two brother.</a:t>
            </a:r>
          </a:p>
          <a:p>
            <a:endParaRPr lang="en-US" dirty="0"/>
          </a:p>
          <a:p>
            <a:r>
              <a:rPr lang="en-US" dirty="0"/>
              <a:t>The Hollies 1970 Song</a:t>
            </a:r>
          </a:p>
          <a:p>
            <a:endParaRPr lang="en-US" dirty="0"/>
          </a:p>
          <a:p>
            <a:r>
              <a:rPr lang="en-US" dirty="0"/>
              <a:t>It's a long, long road</a:t>
            </a:r>
            <a:br>
              <a:rPr lang="en-US" dirty="0"/>
            </a:br>
            <a:r>
              <a:rPr lang="en-US" dirty="0"/>
              <a:t>From which there is no return</a:t>
            </a:r>
            <a:br>
              <a:rPr lang="en-US" dirty="0"/>
            </a:br>
            <a:r>
              <a:rPr lang="en-US" dirty="0"/>
              <a:t>While we're on the way to there</a:t>
            </a:r>
            <a:br>
              <a:rPr lang="en-US" dirty="0"/>
            </a:br>
            <a:r>
              <a:rPr lang="en-US" dirty="0"/>
              <a:t>Why not share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the load</a:t>
            </a:r>
            <a:br>
              <a:rPr lang="en-US" dirty="0"/>
            </a:br>
            <a:r>
              <a:rPr lang="en-US" dirty="0"/>
              <a:t>Doesn't weigh me down at all</a:t>
            </a:r>
            <a:br>
              <a:rPr lang="en-US" dirty="0"/>
            </a:br>
            <a:r>
              <a:rPr lang="en-US" dirty="0"/>
              <a:t>He </a:t>
            </a:r>
            <a:r>
              <a:rPr lang="en-US" dirty="0" err="1"/>
              <a:t>ain't</a:t>
            </a:r>
            <a:r>
              <a:rPr lang="en-US" dirty="0"/>
              <a:t> heavy, he's my brother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He's my brother</a:t>
            </a:r>
            <a:br>
              <a:rPr lang="en-US" dirty="0"/>
            </a:br>
            <a:r>
              <a:rPr lang="en-US" dirty="0"/>
              <a:t>He </a:t>
            </a:r>
            <a:r>
              <a:rPr lang="en-US" dirty="0" err="1"/>
              <a:t>ain't</a:t>
            </a:r>
            <a:r>
              <a:rPr lang="en-US" dirty="0"/>
              <a:t> heavy, he's my brother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5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1. “…Be at peace with each other.” (</a:t>
            </a:r>
            <a:r>
              <a:rPr lang="en-US" i="1" dirty="0">
                <a:hlinkClick r:id="rId3"/>
              </a:rPr>
              <a:t>Mark 9:50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2. “…Wash one another’s feet.” (</a:t>
            </a:r>
            <a:r>
              <a:rPr lang="en-US" i="1" dirty="0">
                <a:hlinkClick r:id="rId4"/>
              </a:rPr>
              <a:t>John 13:14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3. “…Love one another…” (</a:t>
            </a:r>
            <a:r>
              <a:rPr lang="en-US" i="1" dirty="0">
                <a:hlinkClick r:id="rId5"/>
              </a:rPr>
              <a:t>John 13:34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4. “Be devoted to one another in brotherly love…” (</a:t>
            </a:r>
            <a:r>
              <a:rPr lang="en-US" i="1" dirty="0">
                <a:hlinkClick r:id="rId6"/>
              </a:rPr>
              <a:t>Romans </a:t>
            </a:r>
            <a:endParaRPr lang="en-US" dirty="0"/>
          </a:p>
          <a:p>
            <a:r>
              <a:rPr lang="en-US" i="1" dirty="0"/>
              <a:t>. “…Honor one another above yourselves. (</a:t>
            </a:r>
            <a:r>
              <a:rPr lang="en-US" i="1" dirty="0">
                <a:hlinkClick r:id="rId6"/>
              </a:rPr>
              <a:t>Romans 12:10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10. “Live in harmony with one another…” (</a:t>
            </a:r>
            <a:r>
              <a:rPr lang="en-US" i="1" dirty="0">
                <a:hlinkClick r:id="rId7"/>
              </a:rPr>
              <a:t>Romans 12:16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11.  “…Stop passing judgment on one another.” (</a:t>
            </a:r>
            <a:r>
              <a:rPr lang="en-US" i="1" dirty="0">
                <a:hlinkClick r:id="rId8"/>
              </a:rPr>
              <a:t>Romans 14:13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13. “Accept one another, then, just as Christ accepted you…” (</a:t>
            </a:r>
            <a:r>
              <a:rPr lang="en-US" i="1" dirty="0">
                <a:hlinkClick r:id="rId9"/>
              </a:rPr>
              <a:t>Romans 15:7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14. “…Instruct one another.” (</a:t>
            </a:r>
            <a:r>
              <a:rPr lang="en-US" i="1" dirty="0">
                <a:hlinkClick r:id="rId10"/>
              </a:rPr>
              <a:t>Romans 15:14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15. “Greet one another with a holy kiss…” (</a:t>
            </a:r>
            <a:r>
              <a:rPr lang="en-US" i="1" dirty="0">
                <a:hlinkClick r:id="rId11"/>
              </a:rPr>
              <a:t>Romans 16:16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16. “…When you come together to eat, wait for each other.” (</a:t>
            </a:r>
            <a:r>
              <a:rPr lang="en-US" i="1" dirty="0">
                <a:hlinkClick r:id="rId12"/>
              </a:rPr>
              <a:t>I Cor. 11:33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17. “…Have equal concern for each other.” (</a:t>
            </a:r>
            <a:r>
              <a:rPr lang="en-US" i="1" dirty="0">
                <a:hlinkClick r:id="rId13"/>
              </a:rPr>
              <a:t>I Corinthians 12:25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18. “…Greet one another with a holy kiss.” (</a:t>
            </a:r>
            <a:r>
              <a:rPr lang="en-US" i="1" dirty="0">
                <a:hlinkClick r:id="rId14"/>
              </a:rPr>
              <a:t>I Corinthians 16:20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20. “…Serve one another in love.” (</a:t>
            </a:r>
            <a:r>
              <a:rPr lang="en-US" i="1" dirty="0">
                <a:hlinkClick r:id="rId15"/>
              </a:rPr>
              <a:t>Galatians 5:13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23. “Carry each other’s burdens…” (</a:t>
            </a:r>
            <a:r>
              <a:rPr lang="en-US" i="1" dirty="0">
                <a:hlinkClick r:id="rId16"/>
              </a:rPr>
              <a:t>Galatians 6:2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24. “…Be patient, bearing with one another in love.” (</a:t>
            </a:r>
            <a:r>
              <a:rPr lang="en-US" i="1" dirty="0">
                <a:hlinkClick r:id="rId17"/>
              </a:rPr>
              <a:t>Ephesians 4:2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25. “Be kind and compassionate to one another…” (</a:t>
            </a:r>
            <a:r>
              <a:rPr lang="en-US" i="1" dirty="0">
                <a:hlinkClick r:id="rId18"/>
              </a:rPr>
              <a:t>Ephesians 4:32</a:t>
            </a:r>
            <a:r>
              <a:rPr lang="en-US" i="1" dirty="0"/>
              <a:t>)</a:t>
            </a:r>
            <a:endParaRPr lang="en-US" dirty="0"/>
          </a:p>
          <a:p>
            <a:r>
              <a:rPr lang="en-US" i="1" dirty="0"/>
              <a:t>26. “…Forgiving each other…” (</a:t>
            </a:r>
            <a:r>
              <a:rPr lang="en-US" i="1" dirty="0">
                <a:hlinkClick r:id="rId18"/>
              </a:rPr>
              <a:t>Ephesians 4:32</a:t>
            </a:r>
            <a:r>
              <a:rPr lang="en-US" i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8596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59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336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DF59CC08-4224-420C-A53A-9F08842D16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209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8596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59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897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312">
              <a:defRPr/>
            </a:pPr>
            <a:fld id="{47521D4B-29DD-4C80-AEAF-2A071F462E2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631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953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78896AC2-668C-4EBB-8825-74C4DDB889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482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DF59CC08-4224-420C-A53A-9F08842D165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897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 Peter 1:5-7 – </a:t>
            </a:r>
            <a:r>
              <a:rPr lang="en-US" dirty="0"/>
              <a:t>And beside this, giving all diligence, add to your faith virtue; and to virtue knowledge; </a:t>
            </a:r>
            <a:br>
              <a:rPr lang="en-US" dirty="0"/>
            </a:br>
            <a:r>
              <a:rPr lang="en-US" baseline="30000" dirty="0"/>
              <a:t>6 </a:t>
            </a:r>
            <a:r>
              <a:rPr lang="en-US" dirty="0"/>
              <a:t> And to knowledge temperance; and to temperance patience; and to patience godliness; </a:t>
            </a:r>
            <a:br>
              <a:rPr lang="en-US" dirty="0"/>
            </a:br>
            <a:r>
              <a:rPr lang="en-US" baseline="30000" dirty="0"/>
              <a:t>7 </a:t>
            </a:r>
            <a:r>
              <a:rPr lang="en-US" dirty="0"/>
              <a:t> And to godliness brotherly kindness; and to brotherly kindness charity. </a:t>
            </a:r>
          </a:p>
          <a:p>
            <a:endParaRPr lang="en-US" dirty="0"/>
          </a:p>
          <a:p>
            <a:r>
              <a:rPr lang="en-US" b="1" dirty="0"/>
              <a:t>Acts 2:42 – </a:t>
            </a:r>
            <a:r>
              <a:rPr lang="en-US" dirty="0"/>
              <a:t>And they continued </a:t>
            </a:r>
            <a:r>
              <a:rPr lang="en-US" dirty="0" err="1"/>
              <a:t>stedfastly</a:t>
            </a:r>
            <a:r>
              <a:rPr lang="en-US" dirty="0"/>
              <a:t> in the apostles' doctrine and fellowship, and in breaking of bread, and in prayers. </a:t>
            </a:r>
          </a:p>
          <a:p>
            <a:endParaRPr lang="en-US" dirty="0"/>
          </a:p>
          <a:p>
            <a:r>
              <a:rPr lang="en-US" b="1" dirty="0"/>
              <a:t>Romans 12:5 – </a:t>
            </a:r>
            <a:r>
              <a:rPr lang="en-US" dirty="0"/>
              <a:t>So we, </a:t>
            </a:r>
            <a:r>
              <a:rPr lang="en-US" i="1" dirty="0"/>
              <a:t>being</a:t>
            </a:r>
            <a:r>
              <a:rPr lang="en-US" dirty="0"/>
              <a:t> many, are one body in Christ, and every one members one of another. </a:t>
            </a:r>
          </a:p>
          <a:p>
            <a:endParaRPr lang="en-US" dirty="0"/>
          </a:p>
          <a:p>
            <a:r>
              <a:rPr lang="en-US" b="1" dirty="0"/>
              <a:t>1 Corinthians 10:17 – </a:t>
            </a:r>
            <a:r>
              <a:rPr lang="en-US" dirty="0"/>
              <a:t>For we </a:t>
            </a:r>
            <a:r>
              <a:rPr lang="en-US" i="1" dirty="0"/>
              <a:t>being</a:t>
            </a:r>
            <a:r>
              <a:rPr lang="en-US" dirty="0"/>
              <a:t> many are one bread, </a:t>
            </a:r>
            <a:r>
              <a:rPr lang="en-US" i="1" dirty="0"/>
              <a:t>and</a:t>
            </a:r>
            <a:r>
              <a:rPr lang="en-US" dirty="0"/>
              <a:t> one body: for we are all partakers of that one bread. </a:t>
            </a:r>
          </a:p>
          <a:p>
            <a:endParaRPr lang="en-US" dirty="0"/>
          </a:p>
          <a:p>
            <a:r>
              <a:rPr lang="en-US" b="1" dirty="0"/>
              <a:t>Galatians 3:28 – </a:t>
            </a:r>
            <a:r>
              <a:rPr lang="en-US" dirty="0"/>
              <a:t>There is neither Jew nor Greek, there is neither bond nor free, there is neither male nor female: for ye are all one in Christ Jesus.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A2EE9-1A01-4573-88E3-8F725DEECE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67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9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1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2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5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8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4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5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3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8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6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48BF-CCD0-4FE3-B25C-47436845D86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8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5DA633-91BC-43A7-8448-B653F3DA095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6D627F-0F24-4D70-AC99-33603C62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4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DEC-CB1B-4872-A689-30354193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67" y="353148"/>
            <a:ext cx="10952479" cy="224536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Pursuing</a:t>
            </a:r>
            <a:r>
              <a:rPr lang="en-US" sz="6000" dirty="0"/>
              <a:t> </a:t>
            </a:r>
            <a:br>
              <a:rPr lang="en-US" dirty="0"/>
            </a:br>
            <a:r>
              <a:rPr lang="en-US" dirty="0"/>
              <a:t>his glory &amp; </a:t>
            </a:r>
            <a:br>
              <a:rPr lang="en-US" dirty="0"/>
            </a:br>
            <a:r>
              <a:rPr lang="en-US" dirty="0"/>
              <a:t>our excellence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7A46-0F89-4ABB-BA07-07E945D2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818" y="4611030"/>
            <a:ext cx="10196945" cy="165576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ADDITION OF BROTHERLY KINDNESS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 Peter 1:5 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 7</a:t>
            </a:r>
          </a:p>
          <a:p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3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68FE-2692-4242-8D81-36FF7F4C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26" y="796271"/>
            <a:ext cx="10233800" cy="546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John 4:20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If a man say, I love God, and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hateth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brother, he is a liar: for he that loveth not his brother whom he hath seen, how can he love God whom he hath not seen?</a:t>
            </a:r>
          </a:p>
          <a:p>
            <a:pPr marL="0" indent="0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Peter 4:8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And above all things have fervent charity among yourselves: for charity shall cover the multitude of sins.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0CD3F-DF57-46D3-820F-66A93B67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62" y="363344"/>
            <a:ext cx="5692876" cy="6131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59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F28F-2A3D-4848-9808-6DA50B2F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365126"/>
            <a:ext cx="10911348" cy="135552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kind of love that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F806-A848-41EA-9C8B-23313F32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68" y="2216457"/>
            <a:ext cx="10911348" cy="44104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kind of love that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binds each  other together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a family.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Kind of love that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binds each other in an unbreakable union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kind of love that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each other ever so dearly within the heart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kind of love that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deep affection for each other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31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06A2-C932-4880-8D47-0D3E0BF7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410647"/>
            <a:ext cx="102338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13:34-35 – A new commandment I give unto you, That ye love one another; as I have loved you, that ye also love one another. 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By this shall all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know that ye are my disciples, if ye have love one to another. </a:t>
            </a:r>
          </a:p>
        </p:txBody>
      </p:sp>
    </p:spTree>
    <p:extLst>
      <p:ext uri="{BB962C8B-B14F-4D97-AF65-F5344CB8AC3E}">
        <p14:creationId xmlns:p14="http://schemas.microsoft.com/office/powerpoint/2010/main" val="111626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B9B5-95F1-4E18-92F3-CAD9862C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3136" cy="1325563"/>
          </a:xfr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3 ways in which we display brotherly Kindness: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F134-B640-49C9-9E69-8565C337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189418"/>
            <a:ext cx="10953136" cy="358211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we treat one another!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we speak to one another!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we stay with one another!</a:t>
            </a:r>
          </a:p>
        </p:txBody>
      </p:sp>
    </p:spTree>
    <p:extLst>
      <p:ext uri="{BB962C8B-B14F-4D97-AF65-F5344CB8AC3E}">
        <p14:creationId xmlns:p14="http://schemas.microsoft.com/office/powerpoint/2010/main" val="257617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5FF4-3941-4C22-9703-20D65BBB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032" cy="1325563"/>
          </a:xfr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Treat One Another!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B676-280A-4351-9C5E-6F2287A8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2478"/>
            <a:ext cx="10754032" cy="26467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“One Another”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admonitions given in the New Testament about how we should treat one another in the Family of God.</a:t>
            </a:r>
          </a:p>
        </p:txBody>
      </p:sp>
    </p:spTree>
    <p:extLst>
      <p:ext uri="{BB962C8B-B14F-4D97-AF65-F5344CB8AC3E}">
        <p14:creationId xmlns:p14="http://schemas.microsoft.com/office/powerpoint/2010/main" val="259653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6369-84C1-43E4-B4DF-99FD62DB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" y="365125"/>
            <a:ext cx="10953135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Speak to One Another: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1AA7-056E-42BF-AB06-2960F38D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2300952"/>
            <a:ext cx="10953135" cy="36017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say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one another is important.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say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we say to one another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83260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20DF-5EBF-4216-86FD-3E1E1977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675251"/>
            <a:ext cx="10923639" cy="56862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5:21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Submitting yourselves one to another in the fear of God. </a:t>
            </a:r>
          </a:p>
          <a:p>
            <a:pPr marL="0" indent="0">
              <a:buNone/>
            </a:pP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3:16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Let the word of Christ dwell in you richly in all wisdom; teaching and admonishing one another in psalms and hymns and spiritual songs, singing with grace in your hearts to the Lord. </a:t>
            </a:r>
          </a:p>
          <a:p>
            <a:pPr marL="0" indent="0">
              <a:buNone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Thessalonians 4:18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 Wherefore comfort one another with these words. </a:t>
            </a:r>
          </a:p>
          <a:p>
            <a:pPr marL="0" indent="0">
              <a:buNone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1B50-A7E0-457F-B4ED-CA50B2FF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590" y="2000583"/>
            <a:ext cx="10347662" cy="31220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5:9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Grudge not one against another, brethren, lest ye be condemned: behold, the judge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standeth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before the door. 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66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734D-B423-4E2F-9F44-6FF3EBA166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Stay with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105E-7347-4A87-8628-07E9D3F0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John 3:18-19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My little children, let us not love in word, neither in tongue; but in deed and in truth.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 hereby we know that we are of the truth, and shall assure our hearts before him. </a:t>
            </a:r>
          </a:p>
        </p:txBody>
      </p:sp>
    </p:spTree>
    <p:extLst>
      <p:ext uri="{BB962C8B-B14F-4D97-AF65-F5344CB8AC3E}">
        <p14:creationId xmlns:p14="http://schemas.microsoft.com/office/powerpoint/2010/main" val="204394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1AF4-E577-4F4B-A854-EBA7C574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65125"/>
            <a:ext cx="10691327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Peter 1:3-9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8DAF-11DB-4805-A497-EF3EF012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39" y="1690687"/>
            <a:ext cx="10938588" cy="48021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According as his divine power hath given unto us all things that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pertain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unto life and godliness, through the knowledge of him that hath called us to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Whereby are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unto us exceeding great and precious promises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that by these ye might be partakers of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divine nature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having escaped the corruption that is in the world through lust.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FB1B-0BF7-4A9C-83C6-5411B133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00" y="1049770"/>
            <a:ext cx="10233800" cy="49446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sz="3600" baseline="30000" dirty="0">
                <a:latin typeface="Arial Black" panose="020B0A04020102020204" pitchFamily="34" charset="0"/>
              </a:rPr>
              <a:t>5 </a:t>
            </a:r>
            <a:r>
              <a:rPr lang="en-US" sz="3600" dirty="0">
                <a:latin typeface="Arial Black" panose="020B0A04020102020204" pitchFamily="34" charset="0"/>
              </a:rPr>
              <a:t> And beside this, giving all diligence, add to your faith virtue; and to virtue knowledge;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baseline="30000" dirty="0">
                <a:latin typeface="Arial Black" panose="020B0A04020102020204" pitchFamily="34" charset="0"/>
              </a:rPr>
              <a:t>6 </a:t>
            </a:r>
            <a:r>
              <a:rPr lang="en-US" sz="3600" dirty="0">
                <a:latin typeface="Arial Black" panose="020B0A04020102020204" pitchFamily="34" charset="0"/>
              </a:rPr>
              <a:t> And to knowledge temperance; and to temperance patience; and to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patience godliness;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baseline="30000" dirty="0">
                <a:latin typeface="Arial Black" panose="020B0A04020102020204" pitchFamily="34" charset="0"/>
              </a:rPr>
              <a:t>7 </a:t>
            </a:r>
            <a:r>
              <a:rPr lang="en-US" sz="3600" dirty="0">
                <a:latin typeface="Arial Black" panose="020B0A04020102020204" pitchFamily="34" charset="0"/>
              </a:rPr>
              <a:t> And to godliness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brotherly kindness</a:t>
            </a:r>
            <a:r>
              <a:rPr lang="en-US" sz="3600" dirty="0">
                <a:latin typeface="Arial Black" panose="020B0A04020102020204" pitchFamily="34" charset="0"/>
              </a:rPr>
              <a:t>; and to brotherly kindness charity.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9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82DA-9726-4C55-93A4-C7A257D2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19" y="1262662"/>
            <a:ext cx="10954139" cy="50168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For if these things be in you, and abound, they make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that ye shall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neither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barren nor unfruitful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knowledge of our Lord Jesus Christ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But he that </a:t>
            </a:r>
            <a:r>
              <a:rPr lang="en-US" sz="3600" b="1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lacketh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these things is blind, and cannot see afar off, and hath forgotten that he was purged from his old sins.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747BAE-932E-4D5A-892B-9E7A815F753E}"/>
              </a:ext>
            </a:extLst>
          </p:cNvPr>
          <p:cNvSpPr txBox="1"/>
          <p:nvPr/>
        </p:nvSpPr>
        <p:spPr>
          <a:xfrm>
            <a:off x="1072626" y="546986"/>
            <a:ext cx="1004674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Call of God for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F0DCE-B62A-4ECB-8229-0DCC4881C49F}"/>
              </a:ext>
            </a:extLst>
          </p:cNvPr>
          <p:cNvSpPr txBox="1"/>
          <p:nvPr/>
        </p:nvSpPr>
        <p:spPr>
          <a:xfrm>
            <a:off x="1072626" y="2554013"/>
            <a:ext cx="1004674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 live a life that brings Glory to Christ.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 live a life of Moral Excellence.</a:t>
            </a:r>
          </a:p>
        </p:txBody>
      </p:sp>
    </p:spTree>
    <p:extLst>
      <p:ext uri="{BB962C8B-B14F-4D97-AF65-F5344CB8AC3E}">
        <p14:creationId xmlns:p14="http://schemas.microsoft.com/office/powerpoint/2010/main" val="6575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484A-DC21-48E1-AD37-7126B27D93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Provided Power of His Spiritual Addition for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1590-E933-428D-9CC6-1EE98EBF5DC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Faith Virtue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 Excellence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Moral Excellence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Knowledge of Christ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Practical Knowledge of Christ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Self-Control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51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CBBE-C6CB-49CF-86D3-7D7694D0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87974"/>
            <a:ext cx="10992465" cy="297251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Self-control Endurance – I won’t give up, I won’t give in and I won’t quit!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Endurance Godliness. </a:t>
            </a:r>
          </a:p>
        </p:txBody>
      </p:sp>
    </p:spTree>
    <p:extLst>
      <p:ext uri="{BB962C8B-B14F-4D97-AF65-F5344CB8AC3E}">
        <p14:creationId xmlns:p14="http://schemas.microsoft.com/office/powerpoint/2010/main" val="140793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36F6A-8A26-4510-B946-66D49F23535B}"/>
              </a:ext>
            </a:extLst>
          </p:cNvPr>
          <p:cNvSpPr txBox="1"/>
          <p:nvPr/>
        </p:nvSpPr>
        <p:spPr>
          <a:xfrm>
            <a:off x="466703" y="674400"/>
            <a:ext cx="5629297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Godliness is the by product of a heart full of worship, devotion and love for Jesus which is demonstrated daily in the life of the Believer. Living like Jesus!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55D5B-77F1-4C4C-A253-D80540F29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400"/>
            <a:ext cx="5629297" cy="54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813B-B72C-4AC6-814B-1B367F77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4368" cy="132556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with all diligence to Godliness </a:t>
            </a:r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Brotherly Kindness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21C7-0B26-4A1B-971A-F3C3A5EC2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368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Brotherly Kindness is taken from the Greek word “fil-ad-el-fee-ah” – Brotherly Love.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same womb.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and affection shared.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Fraternal affection, mutual sacrifice for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23896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1341</Words>
  <Application>Microsoft Office PowerPoint</Application>
  <PresentationFormat>Widescreen</PresentationFormat>
  <Paragraphs>105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Bookman Old Style</vt:lpstr>
      <vt:lpstr>Calibri</vt:lpstr>
      <vt:lpstr>Corbel</vt:lpstr>
      <vt:lpstr>Rockwell</vt:lpstr>
      <vt:lpstr>Tahoma</vt:lpstr>
      <vt:lpstr>Damask</vt:lpstr>
      <vt:lpstr>Depth</vt:lpstr>
      <vt:lpstr>Pursuing  his glory &amp;  our excellence </vt:lpstr>
      <vt:lpstr>2 Peter 1:3-9</vt:lpstr>
      <vt:lpstr>PowerPoint Presentation</vt:lpstr>
      <vt:lpstr>PowerPoint Presentation</vt:lpstr>
      <vt:lpstr>PowerPoint Presentation</vt:lpstr>
      <vt:lpstr>God has Provided Power of His Spiritual Addition for us:</vt:lpstr>
      <vt:lpstr>PowerPoint Presentation</vt:lpstr>
      <vt:lpstr>PowerPoint Presentation</vt:lpstr>
      <vt:lpstr>Add with all diligence to Godliness Brotherly Kindness. </vt:lpstr>
      <vt:lpstr>PowerPoint Presentation</vt:lpstr>
      <vt:lpstr>PowerPoint Presentation</vt:lpstr>
      <vt:lpstr>This is the kind of love that ….</vt:lpstr>
      <vt:lpstr>PowerPoint Presentation</vt:lpstr>
      <vt:lpstr>There are 3 ways in which we display brotherly Kindness:</vt:lpstr>
      <vt:lpstr>How We Treat One Another! </vt:lpstr>
      <vt:lpstr>How We Speak to One Another:</vt:lpstr>
      <vt:lpstr>PowerPoint Presentation</vt:lpstr>
      <vt:lpstr>PowerPoint Presentation</vt:lpstr>
      <vt:lpstr>How We Stay with One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 his glory &amp;  our excellence</dc:title>
  <dc:creator>Roe</dc:creator>
  <cp:lastModifiedBy>Roe</cp:lastModifiedBy>
  <cp:revision>11</cp:revision>
  <cp:lastPrinted>2020-02-23T15:49:12Z</cp:lastPrinted>
  <dcterms:created xsi:type="dcterms:W3CDTF">2020-02-23T13:26:55Z</dcterms:created>
  <dcterms:modified xsi:type="dcterms:W3CDTF">2020-02-23T15:52:08Z</dcterms:modified>
</cp:coreProperties>
</file>