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6" r:id="rId2"/>
  </p:sldMasterIdLst>
  <p:notesMasterIdLst>
    <p:notesMasterId r:id="rId24"/>
  </p:notesMasterIdLst>
  <p:sldIdLst>
    <p:sldId id="262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90" r:id="rId23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00" d="100"/>
          <a:sy n="100" d="100"/>
        </p:scale>
        <p:origin x="2323" y="-169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C8A96A4-65B4-4550-9CCC-47CAA5BA6CB9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0065712-5CEB-4B5B-B8F3-A4FB75A05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9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D5FB7009-BB95-452A-B0B1-611D0815C62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7371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9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59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1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53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381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John 13:12-17 – </a:t>
            </a:r>
            <a:r>
              <a:rPr lang="en-US" dirty="0"/>
              <a:t>So after he had washed their feet, and had taken his garments, and was set down again, he said unto them, </a:t>
            </a:r>
            <a:r>
              <a:rPr lang="en-US" b="1" dirty="0"/>
              <a:t>Know ye what I have done to you</a:t>
            </a:r>
            <a:r>
              <a:rPr lang="en-US" dirty="0"/>
              <a:t>? </a:t>
            </a:r>
            <a:br>
              <a:rPr lang="en-US" dirty="0"/>
            </a:br>
            <a:r>
              <a:rPr lang="en-US" baseline="30000" dirty="0"/>
              <a:t>13 </a:t>
            </a:r>
            <a:r>
              <a:rPr lang="en-US" dirty="0"/>
              <a:t> Ye call me Master and Lord: and ye say well; for </a:t>
            </a:r>
            <a:r>
              <a:rPr lang="en-US" i="1" dirty="0"/>
              <a:t>so</a:t>
            </a:r>
            <a:r>
              <a:rPr lang="en-US" dirty="0"/>
              <a:t> I am. </a:t>
            </a:r>
            <a:br>
              <a:rPr lang="en-US" dirty="0"/>
            </a:br>
            <a:r>
              <a:rPr lang="en-US" baseline="30000" dirty="0"/>
              <a:t>14 </a:t>
            </a:r>
            <a:r>
              <a:rPr lang="en-US" dirty="0"/>
              <a:t> If I then, </a:t>
            </a:r>
            <a:r>
              <a:rPr lang="en-US" i="1" dirty="0"/>
              <a:t>your</a:t>
            </a:r>
            <a:r>
              <a:rPr lang="en-US" dirty="0"/>
              <a:t> Lord and Master, have washed your feet; ye also ought to wash one another's feet. </a:t>
            </a:r>
            <a:br>
              <a:rPr lang="en-US" dirty="0"/>
            </a:br>
            <a:r>
              <a:rPr lang="en-US" baseline="30000" dirty="0"/>
              <a:t>15 </a:t>
            </a:r>
            <a:r>
              <a:rPr lang="en-US" dirty="0"/>
              <a:t> For I have </a:t>
            </a:r>
            <a:r>
              <a:rPr lang="en-US" b="1" dirty="0"/>
              <a:t>given you an example</a:t>
            </a:r>
            <a:r>
              <a:rPr lang="en-US" dirty="0"/>
              <a:t>, that ye should do as I have done to you. </a:t>
            </a:r>
            <a:br>
              <a:rPr lang="en-US" dirty="0"/>
            </a:br>
            <a:r>
              <a:rPr lang="en-US" baseline="30000" dirty="0"/>
              <a:t>16 </a:t>
            </a:r>
            <a:r>
              <a:rPr lang="en-US" dirty="0"/>
              <a:t> Verily, verily, I say unto you, The servant is not greater than his lord; neither he that is sent greater than he that sent him. </a:t>
            </a:r>
            <a:br>
              <a:rPr lang="en-US" dirty="0"/>
            </a:br>
            <a:r>
              <a:rPr lang="en-US" baseline="30000" dirty="0"/>
              <a:t>17 </a:t>
            </a:r>
            <a:r>
              <a:rPr lang="en-US" dirty="0"/>
              <a:t> If </a:t>
            </a:r>
            <a:r>
              <a:rPr lang="en-US" b="1" dirty="0"/>
              <a:t>ye know these things, happy are ye if ye do them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02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 John 4:19 – </a:t>
            </a:r>
            <a:r>
              <a:rPr lang="en-US" dirty="0"/>
              <a:t>We love him, because he first loved us.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4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You will note that these are the three base steps of learning – God has placed these powerful methods in our lives for gaining knowledge. </a:t>
            </a:r>
          </a:p>
          <a:p>
            <a:endParaRPr lang="en-US" dirty="0"/>
          </a:p>
          <a:p>
            <a:r>
              <a:rPr lang="en-US" b="1" dirty="0"/>
              <a:t>Illustration: </a:t>
            </a:r>
            <a:r>
              <a:rPr lang="en-US" dirty="0"/>
              <a:t>Shop in High School, </a:t>
            </a:r>
          </a:p>
          <a:p>
            <a:endParaRPr lang="en-US" dirty="0"/>
          </a:p>
          <a:p>
            <a:r>
              <a:rPr lang="en-US" dirty="0"/>
              <a:t>They are the same steps to learn Christ. However, we have a Divine Helper that will teach us that which is Spiritual.</a:t>
            </a:r>
          </a:p>
          <a:p>
            <a:endParaRPr lang="en-US" dirty="0"/>
          </a:p>
          <a:p>
            <a:r>
              <a:rPr lang="en-US" b="1" dirty="0"/>
              <a:t>John 16:13-15 – </a:t>
            </a:r>
            <a:r>
              <a:rPr lang="en-US" dirty="0"/>
              <a:t>Howbeit when he, the Spirit of truth, is come,</a:t>
            </a:r>
            <a:r>
              <a:rPr lang="en-US" b="1" dirty="0"/>
              <a:t> he will guide you into all truth</a:t>
            </a:r>
            <a:r>
              <a:rPr lang="en-US" dirty="0"/>
              <a:t>: for he shall not speak of himself; but whatsoever he shall hear, </a:t>
            </a:r>
            <a:r>
              <a:rPr lang="en-US" i="1" dirty="0"/>
              <a:t>that</a:t>
            </a:r>
            <a:r>
              <a:rPr lang="en-US" dirty="0"/>
              <a:t> shall he speak: and </a:t>
            </a:r>
            <a:r>
              <a:rPr lang="en-US" b="1" dirty="0"/>
              <a:t>he will shew you things to come</a:t>
            </a:r>
            <a:r>
              <a:rPr lang="en-US" dirty="0"/>
              <a:t>. </a:t>
            </a:r>
            <a:br>
              <a:rPr lang="en-US" dirty="0"/>
            </a:br>
            <a:r>
              <a:rPr lang="en-US" baseline="30000" dirty="0"/>
              <a:t>14 </a:t>
            </a:r>
            <a:r>
              <a:rPr lang="en-US" dirty="0"/>
              <a:t> He shall glorify me: for he shall receive of mine, and shall </a:t>
            </a:r>
            <a:r>
              <a:rPr lang="en-US" b="1" dirty="0"/>
              <a:t>shew </a:t>
            </a:r>
            <a:r>
              <a:rPr lang="en-US" b="1" i="1" dirty="0"/>
              <a:t>it</a:t>
            </a:r>
            <a:r>
              <a:rPr lang="en-US" b="1" dirty="0"/>
              <a:t> unto you</a:t>
            </a:r>
            <a:r>
              <a:rPr lang="en-US" dirty="0"/>
              <a:t>. </a:t>
            </a:r>
            <a:br>
              <a:rPr lang="en-US" dirty="0"/>
            </a:br>
            <a:r>
              <a:rPr lang="en-US" baseline="30000" dirty="0"/>
              <a:t>15 </a:t>
            </a:r>
            <a:r>
              <a:rPr lang="en-US" dirty="0"/>
              <a:t> All things that the Father hath are mine: therefore said I, that he shall take of mine, and </a:t>
            </a:r>
            <a:r>
              <a:rPr lang="en-US" b="1" dirty="0"/>
              <a:t>shall shew </a:t>
            </a:r>
            <a:r>
              <a:rPr lang="en-US" b="1" i="1" dirty="0"/>
              <a:t>it</a:t>
            </a:r>
            <a:r>
              <a:rPr lang="en-US" b="1" dirty="0"/>
              <a:t> unto you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/>
              <a:t>Disciples are learners – we are to be learning about our Master and living like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7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6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F8B5BB8D-F0BE-4899-A8D8-F7A3A8A1813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3369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58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D5FB7009-BB95-452A-B0B1-611D0815C62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184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F8B5BB8D-F0BE-4899-A8D8-F7A3A8A1813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50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458">
              <a:defRPr/>
            </a:pPr>
            <a:fld id="{F8B5BB8D-F0BE-4899-A8D8-F7A3A8A1813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458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88977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54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88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18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65712-5CEB-4B5B-B8F3-A4FB75A05F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01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B7009-BB95-452A-B0B1-611D0815C6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3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2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3700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6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66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38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33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62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64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3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06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33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04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98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16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8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92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11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34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12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669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43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2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2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83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04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0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3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8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5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8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2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8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45DA633-91BC-43A7-8448-B653F3DA0958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36D627F-0F24-4D70-AC99-33603C627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2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F48BF-CCD0-4FE3-B25C-47436845D86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4D428-7B57-422A-BC78-5C904C61B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1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0DEC-CB1B-4872-A689-303541938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167" y="353148"/>
            <a:ext cx="10952479" cy="224536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Pursuing</a:t>
            </a:r>
            <a:r>
              <a:rPr lang="en-US" sz="6000" dirty="0"/>
              <a:t> </a:t>
            </a:r>
            <a:br>
              <a:rPr lang="en-US" dirty="0"/>
            </a:br>
            <a:r>
              <a:rPr lang="en-US" dirty="0"/>
              <a:t>his glory &amp; </a:t>
            </a:r>
            <a:br>
              <a:rPr lang="en-US" dirty="0"/>
            </a:br>
            <a:r>
              <a:rPr lang="en-US" dirty="0"/>
              <a:t>our excellence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557A46-0F89-4ABB-BA07-07E945D29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9" y="4611030"/>
            <a:ext cx="9001462" cy="165576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ADDITION OF KNOWLEDGE </a:t>
            </a:r>
          </a:p>
          <a:p>
            <a:pPr lvl="0">
              <a:lnSpc>
                <a:spcPct val="90000"/>
              </a:lnSpc>
            </a:pPr>
            <a:r>
              <a:rPr lang="en-US" sz="36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Peter 1:5 </a:t>
            </a:r>
          </a:p>
          <a:p>
            <a:pPr lvl="0">
              <a:lnSpc>
                <a:spcPct val="90000"/>
              </a:lnSpc>
            </a:pPr>
            <a:r>
              <a:rPr lang="en-US" sz="3600" b="1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 3</a:t>
            </a:r>
          </a:p>
          <a:p>
            <a:endParaRPr lang="en-US" sz="36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39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DD9A-3BEB-4495-AFE5-73FEE5E41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365125"/>
            <a:ext cx="11035862" cy="132556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believer must realize that his or her faith must be add to: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F48A5-FD9F-43B9-9DF9-F2B914483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2113535"/>
            <a:ext cx="11035863" cy="424108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</a:rPr>
              <a:t>Add Virtue </a:t>
            </a:r>
            <a:r>
              <a:rPr lang="en-US" sz="4400" b="1" dirty="0"/>
              <a:t>– moral excellence, goodness of character, moral strength and moral courage.</a:t>
            </a:r>
          </a:p>
          <a:p>
            <a:r>
              <a:rPr lang="en-US" sz="4400" b="1" dirty="0"/>
              <a:t>Adding this Virtue will produce </a:t>
            </a:r>
            <a:r>
              <a:rPr lang="en-US" sz="4400" b="1" dirty="0">
                <a:solidFill>
                  <a:srgbClr val="FFFF00"/>
                </a:solidFill>
              </a:rPr>
              <a:t>Christlikeness.</a:t>
            </a:r>
            <a:r>
              <a:rPr lang="en-US" sz="4400" b="1" dirty="0"/>
              <a:t> </a:t>
            </a:r>
          </a:p>
          <a:p>
            <a:r>
              <a:rPr lang="en-US" sz="4400" b="1" dirty="0"/>
              <a:t>It is living a life of </a:t>
            </a:r>
            <a:r>
              <a:rPr lang="en-US" sz="4400" b="1" dirty="0">
                <a:solidFill>
                  <a:srgbClr val="FFFF00"/>
                </a:solidFill>
              </a:rPr>
              <a:t>moral Excellence </a:t>
            </a:r>
            <a:r>
              <a:rPr lang="en-US" sz="4400" b="1" dirty="0"/>
              <a:t>for Him.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7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CC92-F4D9-416B-A386-9FC728C5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31" y="365125"/>
            <a:ext cx="10909737" cy="132556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With all Diligence Add to Virtue</a:t>
            </a:r>
            <a:b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Knowledge. Here are 2 Questions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0BA4-C07E-4005-B49D-4DE918911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31" y="2141537"/>
            <a:ext cx="10909737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 knowledge?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get it?</a:t>
            </a:r>
          </a:p>
        </p:txBody>
      </p:sp>
    </p:spTree>
    <p:extLst>
      <p:ext uri="{BB962C8B-B14F-4D97-AF65-F5344CB8AC3E}">
        <p14:creationId xmlns:p14="http://schemas.microsoft.com/office/powerpoint/2010/main" val="276969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6328-B281-4EF5-BCEA-0902AD3C0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1648" cy="132556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DA2CA-8426-458C-8C73-3041116FD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65221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1:2 –  Grace and peace be multiplied unto you through the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of God, and of Jesus our Lord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According as his divine power hath given unto us all things that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pertain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unto life and godliness,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knowledge of him that hath called us to glory and virtue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215413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36190-BA79-4FA8-A576-FF128142A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3" y="365125"/>
            <a:ext cx="10945091" cy="132556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– 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gnosin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FC27-DA05-4BB9-A4CE-692A1FAA8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73" y="1825625"/>
            <a:ext cx="10945091" cy="435133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Greek word for knowledge “</a:t>
            </a: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gnosin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is used 29 times in the New Testament.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or functional understanding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knowledge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600" b="1" dirty="0"/>
              <a:t>John 7:17 – If any man </a:t>
            </a:r>
            <a:r>
              <a:rPr lang="en-US" sz="3600" b="1" dirty="0">
                <a:solidFill>
                  <a:srgbClr val="FFFF00"/>
                </a:solidFill>
              </a:rPr>
              <a:t>will do his will</a:t>
            </a:r>
            <a:r>
              <a:rPr lang="en-US" sz="3600" b="1" dirty="0"/>
              <a:t>, </a:t>
            </a:r>
            <a:r>
              <a:rPr lang="en-US" sz="3600" b="1" dirty="0">
                <a:solidFill>
                  <a:srgbClr val="FFFF00"/>
                </a:solidFill>
              </a:rPr>
              <a:t>he shall know of the doctrine</a:t>
            </a:r>
            <a:r>
              <a:rPr lang="en-US" sz="3600" b="1" dirty="0"/>
              <a:t>, whether it be of God, or </a:t>
            </a:r>
            <a:r>
              <a:rPr lang="en-US" sz="3600" b="1" i="1" dirty="0"/>
              <a:t>whether</a:t>
            </a:r>
            <a:r>
              <a:rPr lang="en-US" sz="3600" b="1" dirty="0"/>
              <a:t> I speak of myself. </a:t>
            </a:r>
            <a:br>
              <a:rPr lang="en-US" sz="3600" b="1" dirty="0"/>
            </a:b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4725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9FCD-6920-423E-B77C-B91D27AAB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3" y="365125"/>
            <a:ext cx="10963563" cy="132556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Knowledge of Him (Christ).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58E56-F2E2-4AB4-BF30-8383E62CA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3" y="1825625"/>
            <a:ext cx="10963563" cy="4351338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en-US" sz="3600" b="1" dirty="0"/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3:10 –  That I may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him, and the power of his resurrection, and the fellowship of his sufferings, being made conformable unto his death; </a:t>
            </a:r>
          </a:p>
        </p:txBody>
      </p:sp>
    </p:spTree>
    <p:extLst>
      <p:ext uri="{BB962C8B-B14F-4D97-AF65-F5344CB8AC3E}">
        <p14:creationId xmlns:p14="http://schemas.microsoft.com/office/powerpoint/2010/main" val="403119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E62BD-3111-4EBD-A715-DE9B2CC5F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100" y="1271443"/>
            <a:ext cx="10233800" cy="461212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12:1-2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 beseech you therefore, brethren, by the mercies of God, that ye present your bodies a living sacrifice, holy, acceptable unto God,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is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reasonable service.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be not conformed to this world: but be ye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transformed by the renewing of your mind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ye may prove what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good, and acceptable, and perfect, will of God.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35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67963-BA12-42F3-9A75-125129991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18" y="365125"/>
            <a:ext cx="10806546" cy="132556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Knowledge of Christ?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2A5A3-0AB0-4D51-9F44-6C79166A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5"/>
            <a:ext cx="10963564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Know His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Holiness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“Be ye Holy for I am Holy.”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Know His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Forgiveness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“Be ye kind to one another and tender heart forgiving one another, even as God for Christ sake hath forgive you.”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know His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“Let this mind be in you, which was also in Christ Jesus.”   </a:t>
            </a:r>
          </a:p>
        </p:txBody>
      </p:sp>
    </p:spTree>
    <p:extLst>
      <p:ext uri="{BB962C8B-B14F-4D97-AF65-F5344CB8AC3E}">
        <p14:creationId xmlns:p14="http://schemas.microsoft.com/office/powerpoint/2010/main" val="18418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E881B-2B1F-4C2A-848E-E7B9C71E5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27" y="1040534"/>
            <a:ext cx="10963564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Know His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“As the Father hath loved me, so have I loved you: continue in my love.”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Summary,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are to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 Christ’s character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acts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then reproduce them by the power of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Spirit in our lives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76978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3D0A5-A803-4506-AC58-93E44810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4" y="365125"/>
            <a:ext cx="10972800" cy="132556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Get this Knowledge?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42965-01B4-471C-BFC9-85FFE7A0C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63" y="1825625"/>
            <a:ext cx="10972799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We  Study!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We Watch &amp; Learn from others!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We Do what we have studied and observed.</a:t>
            </a:r>
          </a:p>
        </p:txBody>
      </p:sp>
    </p:spTree>
    <p:extLst>
      <p:ext uri="{BB962C8B-B14F-4D97-AF65-F5344CB8AC3E}">
        <p14:creationId xmlns:p14="http://schemas.microsoft.com/office/powerpoint/2010/main" val="8845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71368-0A39-4BDF-8ED3-3AE24A452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3" y="365125"/>
            <a:ext cx="11074399" cy="1325563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 was told when I first got saved: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4D862-895B-430B-ADDC-2B1379889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825625"/>
            <a:ext cx="11074400" cy="46672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a King James Bible and start reading it now! 	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“Be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church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time the doors are open and bring your Bible”  	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volunteer now, witness to others about what you have experienced! 						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8232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51AF4-E577-4F4B-A854-EBA7C5749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3" y="365125"/>
            <a:ext cx="10691327" cy="1325563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Peter 1:3-9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C8DAF-11DB-4805-A497-EF3EF0124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939" y="1690687"/>
            <a:ext cx="10938588" cy="480218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According as his divine power hath given unto us all things that </a:t>
            </a:r>
            <a:r>
              <a:rPr lang="en-US" sz="32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pertain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unto life and godliness, through the knowledge of him that hath called us to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glory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virtue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Whereby are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given unto us exceeding great and precious promises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that by these ye might be partakers of </a:t>
            </a:r>
            <a:r>
              <a:rPr lang="en-US" sz="32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divine nature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having escaped the corruption that is in the world through lust. </a:t>
            </a:r>
            <a:b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5524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9B6F-B216-4776-BA76-F60B2ABB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71" y="365125"/>
            <a:ext cx="10954327" cy="132556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add Knowledge to virtue: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86492-67FE-4095-A7D9-975A06440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72" y="1825625"/>
            <a:ext cx="10954328" cy="46672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with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diligence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the Bible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with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diligence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and Expose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ourselves to things of God through the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with </a:t>
            </a:r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diligence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 Involve in the  mission and ministry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Christ through His church. </a:t>
            </a:r>
          </a:p>
        </p:txBody>
      </p:sp>
    </p:spTree>
    <p:extLst>
      <p:ext uri="{BB962C8B-B14F-4D97-AF65-F5344CB8AC3E}">
        <p14:creationId xmlns:p14="http://schemas.microsoft.com/office/powerpoint/2010/main" val="3572302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0DEC-CB1B-4872-A689-3035419383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130" y="3983039"/>
            <a:ext cx="10952479" cy="2245360"/>
          </a:xfrm>
        </p:spPr>
        <p:txBody>
          <a:bodyPr>
            <a:normAutofit/>
          </a:bodyPr>
          <a:lstStyle/>
          <a:p>
            <a:r>
              <a:rPr lang="en-US" sz="6000" dirty="0">
                <a:ea typeface="Tahoma" panose="020B0604030504040204" pitchFamily="34" charset="0"/>
                <a:cs typeface="Tahoma" panose="020B0604030504040204" pitchFamily="34" charset="0"/>
              </a:rPr>
              <a:t>Pursue</a:t>
            </a:r>
            <a:r>
              <a:rPr lang="en-US" sz="6000" dirty="0"/>
              <a:t> </a:t>
            </a:r>
            <a:br>
              <a:rPr lang="en-US" dirty="0"/>
            </a:br>
            <a:r>
              <a:rPr lang="en-US" dirty="0"/>
              <a:t>his glory &amp; </a:t>
            </a:r>
            <a:br>
              <a:rPr lang="en-US" dirty="0"/>
            </a:br>
            <a:r>
              <a:rPr lang="en-US" dirty="0"/>
              <a:t>our excellence!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F1A81-C66C-4963-81F6-9FC23D31F6AA}"/>
              </a:ext>
            </a:extLst>
          </p:cNvPr>
          <p:cNvSpPr txBox="1"/>
          <p:nvPr/>
        </p:nvSpPr>
        <p:spPr>
          <a:xfrm>
            <a:off x="983673" y="415636"/>
            <a:ext cx="102246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are called to </a:t>
            </a:r>
          </a:p>
        </p:txBody>
      </p:sp>
    </p:spTree>
    <p:extLst>
      <p:ext uri="{BB962C8B-B14F-4D97-AF65-F5344CB8AC3E}">
        <p14:creationId xmlns:p14="http://schemas.microsoft.com/office/powerpoint/2010/main" val="77394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2FA1F-4A25-4625-9A13-FFFE97543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3331"/>
            <a:ext cx="109728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beside this, giving all diligence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add to your faith virtue; and to virtue knowledge; </a:t>
            </a:r>
          </a:p>
          <a:p>
            <a:pPr marL="0" indent="0">
              <a:buNone/>
            </a:pP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And to knowledge temperance; and to temperance patience; and to patience godliness; 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And to godliness brotherly kindness; and to brotherly kindness charity. </a:t>
            </a:r>
          </a:p>
        </p:txBody>
      </p:sp>
    </p:spTree>
    <p:extLst>
      <p:ext uri="{BB962C8B-B14F-4D97-AF65-F5344CB8AC3E}">
        <p14:creationId xmlns:p14="http://schemas.microsoft.com/office/powerpoint/2010/main" val="1258856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782DA-9726-4C55-93A4-C7A257D2F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19" y="1262662"/>
            <a:ext cx="10954139" cy="501684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For if these things be in you, and abound, they make </a:t>
            </a:r>
            <a:r>
              <a:rPr 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that ye shall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neither </a:t>
            </a:r>
            <a:r>
              <a:rPr lang="en-US" sz="36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barren nor unfruitful in the knowledge of our Lord Jesus Christ. 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But he that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lacketh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these things is blind, and cannot see afar off, and hath forgotten that he was purged from his old sins. 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8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6271-FBCE-4901-80B5-DC6DEA49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091" y="365125"/>
            <a:ext cx="10962288" cy="132556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6C581-AF82-46B8-92D8-22BE9B721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1" y="1825624"/>
            <a:ext cx="11036508" cy="4522623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have a two-fold calling –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Glory &amp; Our Excellence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have been given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precious promise and resources needed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live a life of glory and excellence.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have been given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divine nature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159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FCFC1-2EEF-4674-88BC-7B35380E8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345" y="1253331"/>
            <a:ext cx="10983310" cy="4351338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biblical and spiritual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Believer to develop a life that brings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 to Christ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possesses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courage and excellence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God’s Spiritual Addition!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parts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this process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part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Believer’s part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32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3F9F1-276A-487D-8B4D-3F217F045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172" y="365125"/>
            <a:ext cx="10888718" cy="132556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B1D1E-B3DA-4C08-805C-642BAC11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825625"/>
            <a:ext cx="10972800" cy="4351338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Holy Spirit we are given divine power and though Him we can learn about the many promises of God.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the impartation of the Divine Nature .</a:t>
            </a:r>
          </a:p>
        </p:txBody>
      </p:sp>
    </p:spTree>
    <p:extLst>
      <p:ext uri="{BB962C8B-B14F-4D97-AF65-F5344CB8AC3E}">
        <p14:creationId xmlns:p14="http://schemas.microsoft.com/office/powerpoint/2010/main" val="7540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2DB31-6CCF-4BAE-9073-C6900E60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3179" cy="1325563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Believer’s Part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B1C02-23D1-4B0F-9A3A-199899172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8688"/>
            <a:ext cx="10723178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 God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resources.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faith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those resources to your life.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should produce an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should act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diligence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357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A378-DE61-41B0-A991-9DA0BAB26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49" y="609600"/>
            <a:ext cx="10636898" cy="1326321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Giving all diligence” (V.5a)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04D6-884A-43E3-94F8-2D15AA795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158" y="2096063"/>
            <a:ext cx="10991461" cy="395017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Diligence</a:t>
            </a:r>
            <a:r>
              <a:rPr lang="en-US" sz="4400" b="1" dirty="0">
                <a:ea typeface="Tahoma" panose="020B0604030504040204" pitchFamily="34" charset="0"/>
                <a:cs typeface="Tahoma" panose="020B0604030504040204" pitchFamily="34" charset="0"/>
              </a:rPr>
              <a:t> implies to act with a sense of </a:t>
            </a:r>
            <a:r>
              <a:rPr lang="en-US" sz="44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Urgency</a:t>
            </a:r>
            <a:r>
              <a:rPr lang="en-US" sz="4400" b="1" dirty="0">
                <a:ea typeface="Tahoma" panose="020B0604030504040204" pitchFamily="34" charset="0"/>
                <a:cs typeface="Tahoma" panose="020B0604030504040204" pitchFamily="34" charset="0"/>
              </a:rPr>
              <a:t> – what you do, do it now!</a:t>
            </a:r>
          </a:p>
          <a:p>
            <a:r>
              <a:rPr lang="en-US" sz="44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Diligence</a:t>
            </a:r>
            <a:r>
              <a:rPr lang="en-US" sz="4400" b="1" dirty="0">
                <a:ea typeface="Tahoma" panose="020B0604030504040204" pitchFamily="34" charset="0"/>
                <a:cs typeface="Tahoma" panose="020B0604030504040204" pitchFamily="34" charset="0"/>
              </a:rPr>
              <a:t> implies to act with </a:t>
            </a:r>
            <a:r>
              <a:rPr lang="en-US" sz="44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Deliberation</a:t>
            </a:r>
            <a:r>
              <a:rPr lang="en-US" sz="4400" b="1" dirty="0">
                <a:ea typeface="Tahoma" panose="020B0604030504040204" pitchFamily="34" charset="0"/>
                <a:cs typeface="Tahoma" panose="020B0604030504040204" pitchFamily="34" charset="0"/>
              </a:rPr>
              <a:t> – to act with </a:t>
            </a:r>
            <a:r>
              <a:rPr lang="en-US" sz="44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great care &amp; purpose</a:t>
            </a:r>
            <a:r>
              <a:rPr lang="en-US" sz="4400" b="1" dirty="0"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44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Diligence</a:t>
            </a:r>
            <a:r>
              <a:rPr lang="en-US" sz="4400" b="1" dirty="0">
                <a:ea typeface="Tahoma" panose="020B0604030504040204" pitchFamily="34" charset="0"/>
                <a:cs typeface="Tahoma" panose="020B0604030504040204" pitchFamily="34" charset="0"/>
              </a:rPr>
              <a:t> implies to be </a:t>
            </a:r>
            <a:r>
              <a:rPr lang="en-US" sz="4400" b="1" dirty="0">
                <a:solidFill>
                  <a:srgbClr val="FFFF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Consistent</a:t>
            </a:r>
            <a:r>
              <a:rPr lang="en-US" sz="4400" b="1" dirty="0">
                <a:ea typeface="Tahoma" panose="020B0604030504040204" pitchFamily="34" charset="0"/>
                <a:cs typeface="Tahoma" panose="020B0604030504040204" pitchFamily="34" charset="0"/>
              </a:rPr>
              <a:t> – don’t stop this important action.     </a:t>
            </a:r>
          </a:p>
        </p:txBody>
      </p:sp>
    </p:spTree>
    <p:extLst>
      <p:ext uri="{BB962C8B-B14F-4D97-AF65-F5344CB8AC3E}">
        <p14:creationId xmlns:p14="http://schemas.microsoft.com/office/powerpoint/2010/main" val="24554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Damas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1379</Words>
  <Application>Microsoft Office PowerPoint</Application>
  <PresentationFormat>Widescreen</PresentationFormat>
  <Paragraphs>97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Bookman Old Style</vt:lpstr>
      <vt:lpstr>Calibri</vt:lpstr>
      <vt:lpstr>Corbel</vt:lpstr>
      <vt:lpstr>Rockwell</vt:lpstr>
      <vt:lpstr>Tahoma</vt:lpstr>
      <vt:lpstr>Depth</vt:lpstr>
      <vt:lpstr>Damask</vt:lpstr>
      <vt:lpstr>Pursuing  his glory &amp;  our excellence </vt:lpstr>
      <vt:lpstr>2 Peter 1:3-9</vt:lpstr>
      <vt:lpstr>PowerPoint Presentation</vt:lpstr>
      <vt:lpstr>PowerPoint Presentation</vt:lpstr>
      <vt:lpstr>Review</vt:lpstr>
      <vt:lpstr>PowerPoint Presentation</vt:lpstr>
      <vt:lpstr>God’s Part</vt:lpstr>
      <vt:lpstr>The Believer’s Part</vt:lpstr>
      <vt:lpstr>“Giving all diligence” (V.5a)</vt:lpstr>
      <vt:lpstr>The believer must realize that his or her faith must be add to: </vt:lpstr>
      <vt:lpstr>2) With all Diligence Add to Virtue      Knowledge. Here are 2 Questions :</vt:lpstr>
      <vt:lpstr>What is this Knowledge?</vt:lpstr>
      <vt:lpstr>Knowledge – “gnosin”</vt:lpstr>
      <vt:lpstr>The Knowledge of Him (Christ).</vt:lpstr>
      <vt:lpstr>PowerPoint Presentation</vt:lpstr>
      <vt:lpstr>What is the Knowledge of Christ?</vt:lpstr>
      <vt:lpstr>PowerPoint Presentation</vt:lpstr>
      <vt:lpstr>How Do Get this Knowledge?</vt:lpstr>
      <vt:lpstr>What I was told when I first got saved:</vt:lpstr>
      <vt:lpstr>How to add Knowledge to virtue:</vt:lpstr>
      <vt:lpstr>Pursue  his glory &amp;  our excellence!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Pursuing  his glory &amp;  our excellence</dc:title>
  <dc:creator>Roe</dc:creator>
  <cp:lastModifiedBy>Roe</cp:lastModifiedBy>
  <cp:revision>25</cp:revision>
  <cp:lastPrinted>2020-01-19T14:43:38Z</cp:lastPrinted>
  <dcterms:created xsi:type="dcterms:W3CDTF">2020-01-17T15:04:15Z</dcterms:created>
  <dcterms:modified xsi:type="dcterms:W3CDTF">2020-01-19T14:52:32Z</dcterms:modified>
</cp:coreProperties>
</file>