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>
        <p:scale>
          <a:sx n="100" d="100"/>
          <a:sy n="100" d="100"/>
        </p:scale>
        <p:origin x="2323" y="-108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A3FB5FD-1869-4C07-BED9-9BAB1697FD2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E76CE12-833E-4615-988D-9E36EEB84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94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9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61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24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John 1:1-4 – I</a:t>
            </a:r>
            <a:r>
              <a:rPr lang="en-US" dirty="0"/>
              <a:t>n the beginning was the Word, and the Word was with God, and the Word was God. </a:t>
            </a:r>
            <a:br>
              <a:rPr lang="en-US" dirty="0"/>
            </a:br>
            <a:r>
              <a:rPr lang="en-US" baseline="30000" dirty="0"/>
              <a:t>2 </a:t>
            </a:r>
            <a:r>
              <a:rPr lang="en-US" dirty="0"/>
              <a:t> The same was in the beginning with God. </a:t>
            </a:r>
            <a:br>
              <a:rPr lang="en-US" dirty="0"/>
            </a:br>
            <a:r>
              <a:rPr lang="en-US" baseline="30000" dirty="0"/>
              <a:t>3 </a:t>
            </a:r>
            <a:r>
              <a:rPr lang="en-US" dirty="0"/>
              <a:t> All things were made by him; and without him was not any thing made that was made. </a:t>
            </a:r>
            <a:br>
              <a:rPr lang="en-US" dirty="0"/>
            </a:br>
            <a:r>
              <a:rPr lang="en-US" baseline="30000" dirty="0"/>
              <a:t>4 </a:t>
            </a:r>
            <a:r>
              <a:rPr lang="en-US" dirty="0"/>
              <a:t> In him was life; and the life was the light of men. </a:t>
            </a:r>
          </a:p>
          <a:p>
            <a:endParaRPr lang="en-US" dirty="0"/>
          </a:p>
          <a:p>
            <a:r>
              <a:rPr lang="en-US" b="1" dirty="0"/>
              <a:t>Romans 11:36 – </a:t>
            </a:r>
            <a:r>
              <a:rPr lang="en-US" dirty="0"/>
              <a:t>For of him, and through him, and to him, </a:t>
            </a:r>
            <a:r>
              <a:rPr lang="en-US" i="1" dirty="0"/>
              <a:t>are</a:t>
            </a:r>
            <a:r>
              <a:rPr lang="en-US" dirty="0"/>
              <a:t> all things: to whom </a:t>
            </a:r>
            <a:r>
              <a:rPr lang="en-US" i="1" dirty="0"/>
              <a:t>be</a:t>
            </a:r>
            <a:r>
              <a:rPr lang="en-US" dirty="0"/>
              <a:t> glory for ever. Amen. </a:t>
            </a:r>
          </a:p>
          <a:p>
            <a:endParaRPr lang="en-US" dirty="0"/>
          </a:p>
          <a:p>
            <a:r>
              <a:rPr lang="en-US" b="1" dirty="0"/>
              <a:t>Revelation 22:13 – </a:t>
            </a:r>
            <a:r>
              <a:rPr lang="en-US" dirty="0"/>
              <a:t>I am Alpha and Omega, the beginning and the end, the first and the last. </a:t>
            </a:r>
          </a:p>
          <a:p>
            <a:endParaRPr lang="en-US" dirty="0"/>
          </a:p>
          <a:p>
            <a:r>
              <a:rPr lang="en-US" b="1" dirty="0"/>
              <a:t>Micah 5:2-3 – </a:t>
            </a:r>
            <a:r>
              <a:rPr lang="en-US" dirty="0"/>
              <a:t>But thou, Bethlehem </a:t>
            </a:r>
            <a:r>
              <a:rPr lang="en-US" dirty="0" err="1"/>
              <a:t>Ephratah</a:t>
            </a:r>
            <a:r>
              <a:rPr lang="en-US" dirty="0"/>
              <a:t>, </a:t>
            </a:r>
            <a:r>
              <a:rPr lang="en-US" i="1" dirty="0"/>
              <a:t>though</a:t>
            </a:r>
            <a:r>
              <a:rPr lang="en-US" dirty="0"/>
              <a:t> thou be little among the thousands of Judah, </a:t>
            </a:r>
            <a:r>
              <a:rPr lang="en-US" i="1" dirty="0"/>
              <a:t>yet</a:t>
            </a:r>
            <a:r>
              <a:rPr lang="en-US" dirty="0"/>
              <a:t> out of thee shall he come forth unto me </a:t>
            </a:r>
            <a:r>
              <a:rPr lang="en-US" i="1" dirty="0"/>
              <a:t>that is</a:t>
            </a:r>
            <a:r>
              <a:rPr lang="en-US" dirty="0"/>
              <a:t> to be ruler in Israel; whose goings forth </a:t>
            </a:r>
            <a:r>
              <a:rPr lang="en-US" i="1" dirty="0"/>
              <a:t>have been</a:t>
            </a:r>
            <a:r>
              <a:rPr lang="en-US" dirty="0"/>
              <a:t> from of old, from everlasting.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15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Ephesians 1:21 – </a:t>
            </a:r>
            <a:r>
              <a:rPr lang="en-US" dirty="0"/>
              <a:t>Far above all principality, and power, and might, and dominion, and every name that is named, not only in this world, but also in that which is to come: </a:t>
            </a:r>
          </a:p>
          <a:p>
            <a:endParaRPr lang="en-US" dirty="0"/>
          </a:p>
          <a:p>
            <a:r>
              <a:rPr lang="en-US" b="1" dirty="0"/>
              <a:t>Colossians 2:15 – </a:t>
            </a:r>
            <a:r>
              <a:rPr lang="en-US" i="1" dirty="0"/>
              <a:t>And</a:t>
            </a:r>
            <a:r>
              <a:rPr lang="en-US" dirty="0"/>
              <a:t> having spoiled principalities and powers, he made a shew of them openly, triumphing over them in it. </a:t>
            </a:r>
            <a:br>
              <a:rPr lang="en-US" dirty="0"/>
            </a:br>
            <a:endParaRPr lang="en-US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905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052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Colossians 1:18 – </a:t>
            </a:r>
            <a:r>
              <a:rPr lang="en-US" dirty="0"/>
              <a:t>And he is the head of the body, the church: who is the beginning, the firstborn from the dead; that in all </a:t>
            </a:r>
            <a:r>
              <a:rPr lang="en-US" i="1" dirty="0"/>
              <a:t>things</a:t>
            </a:r>
            <a:r>
              <a:rPr lang="en-US" dirty="0"/>
              <a:t> he might have the preeminence.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559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9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76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89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Paul declared that Jesus was the Image of  the invisible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24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1229" indent="-231229">
              <a:buAutoNum type="arabicParenR"/>
            </a:pPr>
            <a:r>
              <a:rPr lang="en-US" dirty="0"/>
              <a:t>He was not created – He is the image of God.</a:t>
            </a:r>
          </a:p>
          <a:p>
            <a:endParaRPr lang="en-US" dirty="0"/>
          </a:p>
          <a:p>
            <a:r>
              <a:rPr lang="en-US" dirty="0"/>
              <a:t>2) He was and is equal with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95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52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31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John 10:30 – </a:t>
            </a:r>
            <a:r>
              <a:rPr lang="en-US" dirty="0"/>
              <a:t>I and </a:t>
            </a:r>
            <a:r>
              <a:rPr lang="en-US" i="1" dirty="0"/>
              <a:t>my</a:t>
            </a:r>
            <a:r>
              <a:rPr lang="en-US" dirty="0"/>
              <a:t> Father are one. 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Colossians 1:19 – </a:t>
            </a:r>
            <a:r>
              <a:rPr lang="en-US" dirty="0"/>
              <a:t>For it pleased </a:t>
            </a:r>
            <a:r>
              <a:rPr lang="en-US" i="1" dirty="0"/>
              <a:t>the Father</a:t>
            </a:r>
            <a:r>
              <a:rPr lang="en-US" dirty="0"/>
              <a:t> that in him should all fulness dwell;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46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Firstborn does not mean order but it means the primary one. The most important one ever to be born.</a:t>
            </a:r>
          </a:p>
          <a:p>
            <a:endParaRPr lang="en-US" dirty="0"/>
          </a:p>
          <a:p>
            <a:r>
              <a:rPr lang="en-US" dirty="0"/>
              <a:t>He is the primogenitor – the single most important one ever. </a:t>
            </a:r>
          </a:p>
          <a:p>
            <a:endParaRPr lang="en-US" dirty="0"/>
          </a:p>
          <a:p>
            <a:r>
              <a:rPr lang="en-US" dirty="0"/>
              <a:t>Because He is the firstborn – he possesses the right of authority and inheritance, his position is first and greater than all.</a:t>
            </a:r>
          </a:p>
          <a:p>
            <a:endParaRPr lang="en-US" dirty="0"/>
          </a:p>
          <a:p>
            <a:r>
              <a:rPr lang="en-US" dirty="0"/>
              <a:t> All rights and privileges belong to Him.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76CE12-833E-4615-988D-9E36EEB840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3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9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7356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305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22396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34366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4708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6040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93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0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3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45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28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11163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4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4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0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12/15/2019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7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12/15/2019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774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F578928-7D32-46BD-AB57-E5B6D6F38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714" y="200485"/>
            <a:ext cx="8825658" cy="3329581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this baby in the manger?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997C66-83D5-40AB-B85D-8C9BB709C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185" y="4198536"/>
            <a:ext cx="7128589" cy="1530459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rgbClr val="00B0F0"/>
                </a:solidFill>
              </a:rPr>
              <a:t>Divine Credentials of Christ </a:t>
            </a:r>
          </a:p>
        </p:txBody>
      </p:sp>
      <p:pic>
        <p:nvPicPr>
          <p:cNvPr id="1026" name="Picture 2" descr="Christ's birth">
            <a:extLst>
              <a:ext uri="{FF2B5EF4-FFF2-40B4-BE49-F238E27FC236}">
                <a16:creationId xmlns:a16="http://schemas.microsoft.com/office/drawing/2014/main" id="{F232D0C4-5095-4E28-8543-741A880E2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8521" y="2609667"/>
            <a:ext cx="3323547" cy="3677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887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DF136-50DF-49C4-BC12-20688DDEC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729" y="1819655"/>
            <a:ext cx="8946541" cy="307891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89:27 – Also I will make him 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firstborn, higher than the kings of the earth.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7725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0C7B6-1410-4E4E-A628-8BCE5EFB7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6673"/>
            <a:ext cx="10748865" cy="5784796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b="1" dirty="0"/>
              <a:t>Revelation 5:1-6 – And I saw in the right hand of him that sat on the throne </a:t>
            </a:r>
            <a:r>
              <a:rPr lang="en-US" sz="3600" b="1" dirty="0">
                <a:solidFill>
                  <a:srgbClr val="FFFF00"/>
                </a:solidFill>
              </a:rPr>
              <a:t>a book </a:t>
            </a:r>
            <a:r>
              <a:rPr lang="en-US" sz="3600" b="1" dirty="0"/>
              <a:t>written within and on the backside, sealed with seven seals. </a:t>
            </a:r>
            <a:br>
              <a:rPr lang="en-US" sz="3600" b="1" dirty="0"/>
            </a:br>
            <a:r>
              <a:rPr lang="en-US" sz="3600" b="1" baseline="30000" dirty="0"/>
              <a:t>2 </a:t>
            </a:r>
            <a:r>
              <a:rPr lang="en-US" sz="3600" b="1" dirty="0"/>
              <a:t> And I saw a strong angel proclaiming with a loud voice, </a:t>
            </a:r>
            <a:r>
              <a:rPr lang="en-US" sz="3600" b="1" dirty="0">
                <a:solidFill>
                  <a:srgbClr val="FFFF00"/>
                </a:solidFill>
              </a:rPr>
              <a:t>Who is worthy to open the book, and to loose the seals thereof</a:t>
            </a:r>
            <a:r>
              <a:rPr lang="en-US" sz="3600" b="1" dirty="0"/>
              <a:t>? </a:t>
            </a:r>
            <a:br>
              <a:rPr lang="en-US" sz="3600" b="1" dirty="0"/>
            </a:br>
            <a:r>
              <a:rPr lang="en-US" sz="3600" b="1" baseline="30000" dirty="0"/>
              <a:t>3 </a:t>
            </a:r>
            <a:r>
              <a:rPr lang="en-US" sz="3600" b="1" dirty="0"/>
              <a:t> And </a:t>
            </a:r>
            <a:r>
              <a:rPr lang="en-US" sz="3600" b="1" dirty="0">
                <a:solidFill>
                  <a:srgbClr val="FFFF00"/>
                </a:solidFill>
              </a:rPr>
              <a:t>no man </a:t>
            </a:r>
            <a:r>
              <a:rPr lang="en-US" sz="3600" b="1" dirty="0"/>
              <a:t>in heaven, nor in earth, neither under the earth, was able to open the book, neither to look thereon. </a:t>
            </a:r>
            <a:br>
              <a:rPr lang="en-US" sz="3600" b="1" dirty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9357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4349F-4C76-4271-9256-81CF77085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3" y="612802"/>
            <a:ext cx="10982129" cy="5853313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sz="39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I wept much, because </a:t>
            </a:r>
            <a:r>
              <a:rPr lang="en-US" sz="39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man was found worthy to open and to read the book, neither to look thereon</a:t>
            </a:r>
            <a:r>
              <a:rPr 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9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one of the elders saith unto me, </a:t>
            </a:r>
            <a:r>
              <a:rPr lang="en-US" sz="39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Weep not: behold, the Lion of the tribe of Juda, the Root of David</a:t>
            </a:r>
            <a:r>
              <a:rPr 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hath prevailed to open the book, and to loose the seven seals thereof. </a:t>
            </a:r>
            <a:br>
              <a:rPr 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9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I beheld, and, lo, in the midst of the throne and of the four beasts, and in the midst of the elders, </a:t>
            </a:r>
            <a:r>
              <a:rPr lang="en-US" sz="39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stood a Lamb as it had been slain</a:t>
            </a:r>
            <a:r>
              <a:rPr lang="en-US" sz="3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having seven horns and seven eyes, which are the seven Spirits of God sent forth into all the earth.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89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D7ABA-F22F-45A0-BA02-181056377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898" y="401219"/>
            <a:ext cx="9404723" cy="140053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and His Relationship to the World – He is Creator.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BD86C-0EC3-42EF-AFA7-9D30E89AA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898" y="1940950"/>
            <a:ext cx="10730204" cy="455315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b="1" dirty="0"/>
              <a:t>Colossians 1:16-17 –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by him were all things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created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that are in heaven, and that are in earth, visible and invisible, whether 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be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thrones, or dominions, or principalities, or powers: all things were created by him, and for him: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before all things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him all things consist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9589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2F968-0C07-43B5-AC28-72E9D2A3F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and His Relationship to Angels – He is Lord.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9E040-0890-4EF2-8BDE-44423D26E97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1:16 – For by him were all things created, that are in heaven, and that are in earth, visible and invisible,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whether </a:t>
            </a:r>
            <a:r>
              <a:rPr lang="en-US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be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thrones, or dominions, or principalities, or powers: all things were created by him, and for him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3451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E91F5-DD65-49BC-84F4-B767486CC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and His Relationship to the Church – He is the Head!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8E457-C89D-4FB0-9E77-92C73A54EDE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1:18 – And he is the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 of the body, the church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who is the beginning, the firstborn from the dead; that in all </a:t>
            </a: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might have the preeminence.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6398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E028B-9E40-46DB-9394-007F2DE22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Jesus is to the Church?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579F8-0B72-4E15-B594-90796250FCC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the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 of the church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without Him the church cannot function.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the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Beginning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He is the source of the church, without Him there is no living church.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the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Firstborn from the dead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without His resurrection there is no life and no church.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220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AD008-1167-412F-8820-96FA5AAFF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192" y="1461888"/>
            <a:ext cx="10459616" cy="476163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b="1" dirty="0"/>
              <a:t>Colossians 1:18-19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is the head of the body, the church: who is the beginning, the firstborn from the dead;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in all </a:t>
            </a:r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might have the preeminence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it pleased </a:t>
            </a:r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Father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in him should all fulness dwell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7950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A45A53-6820-4FE9-A98F-C77904D51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488831"/>
            <a:ext cx="9713167" cy="1188720"/>
          </a:xfrm>
        </p:spPr>
        <p:txBody>
          <a:bodyPr>
            <a:normAutofit/>
          </a:bodyPr>
          <a:lstStyle/>
          <a:p>
            <a:r>
              <a:rPr lang="en-US" sz="4400" b="1" dirty="0"/>
              <a:t>Colossians 1:15-19</a:t>
            </a:r>
            <a:endParaRPr lang="en-US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EEB5DF-0976-401E-81E4-159BD6B31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158" y="1831972"/>
            <a:ext cx="10730206" cy="453719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Who is the image of the invisible God, the firstborn of every creature: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For by him were all things created, that are in heaven, and that are in earth, visible and invisible, whether 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be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thrones, or dominions, or principalities, or powers: all things were created by him, and for him: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910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FB17F-8ADF-41C0-96F3-5D0432F4A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068" y="1138518"/>
            <a:ext cx="10226351" cy="521562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he is before all things, and by him all things consist.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he is the head of the body, the church: who is the beginning, the firstborn from the dead; that in all 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might have the preeminence.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For it pleased 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Father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in him should all fulness dwell;</a:t>
            </a:r>
          </a:p>
        </p:txBody>
      </p:sp>
    </p:spTree>
    <p:extLst>
      <p:ext uri="{BB962C8B-B14F-4D97-AF65-F5344CB8AC3E}">
        <p14:creationId xmlns:p14="http://schemas.microsoft.com/office/powerpoint/2010/main" val="259386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31A-D2B0-4D0B-AC89-634BE7699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and His Relationship to God.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A598E-C08B-4C77-BD06-B58AE34FB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680" y="2351499"/>
            <a:ext cx="10494640" cy="340549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Who is the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invisible God, the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firstborn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every creature: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2078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A4503-0F0A-49AF-A710-456DC42BC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Image of the Invisible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11844-56EF-40CF-8710-CEC85CA77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729" y="2209801"/>
            <a:ext cx="8946541" cy="419548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2:9 – For in him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dwelleth all the fulness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Godhead bodily. </a:t>
            </a:r>
          </a:p>
          <a:p>
            <a:r>
              <a:rPr lang="en-US" sz="3600" b="1" dirty="0"/>
              <a:t>Philippians 2:6 – Who, being in the </a:t>
            </a:r>
            <a:r>
              <a:rPr lang="en-US" sz="3600" b="1" dirty="0">
                <a:solidFill>
                  <a:srgbClr val="FFFF00"/>
                </a:solidFill>
              </a:rPr>
              <a:t>form of God</a:t>
            </a:r>
            <a:r>
              <a:rPr lang="en-US" sz="3600" b="1" dirty="0"/>
              <a:t>, thought it not robbery to be equal with God: </a:t>
            </a:r>
            <a:br>
              <a:rPr lang="en-US" sz="3600" dirty="0"/>
            </a:b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0360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BE888-B719-446C-AE4E-C2AC4AAD0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1" y="634573"/>
            <a:ext cx="11234057" cy="5868864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en-US" sz="5100" b="1" dirty="0"/>
              <a:t>John 1:1 – In the beginning was </a:t>
            </a:r>
            <a:r>
              <a:rPr lang="en-US" sz="5100" b="1" dirty="0">
                <a:solidFill>
                  <a:srgbClr val="FFFF00"/>
                </a:solidFill>
              </a:rPr>
              <a:t>the Word</a:t>
            </a:r>
            <a:r>
              <a:rPr lang="en-US" sz="5100" b="1" dirty="0"/>
              <a:t>, and the </a:t>
            </a:r>
            <a:r>
              <a:rPr lang="en-US" sz="5100" b="1" dirty="0">
                <a:solidFill>
                  <a:srgbClr val="FFFF00"/>
                </a:solidFill>
              </a:rPr>
              <a:t>Word was with God</a:t>
            </a:r>
            <a:r>
              <a:rPr lang="en-US" sz="5100" b="1" dirty="0"/>
              <a:t>, and the </a:t>
            </a:r>
            <a:r>
              <a:rPr lang="en-US" sz="5100" b="1" dirty="0">
                <a:solidFill>
                  <a:srgbClr val="FFFF00"/>
                </a:solidFill>
              </a:rPr>
              <a:t>Word was God</a:t>
            </a:r>
            <a:r>
              <a:rPr lang="en-US" sz="5100" b="1" dirty="0"/>
              <a:t>. </a:t>
            </a:r>
            <a:br>
              <a:rPr lang="en-US" sz="5100" dirty="0"/>
            </a:br>
            <a:br>
              <a:rPr lang="en-US" sz="5100" dirty="0"/>
            </a:br>
            <a:r>
              <a:rPr lang="en-US" sz="5100" b="1" dirty="0"/>
              <a:t>John 1:14 – And the </a:t>
            </a:r>
            <a:r>
              <a:rPr lang="en-US" sz="5100" b="1" dirty="0">
                <a:solidFill>
                  <a:srgbClr val="FFFF00"/>
                </a:solidFill>
              </a:rPr>
              <a:t>Word was made flesh</a:t>
            </a:r>
            <a:r>
              <a:rPr lang="en-US" sz="5100" b="1" dirty="0"/>
              <a:t>, and </a:t>
            </a:r>
            <a:r>
              <a:rPr lang="en-US" sz="5100" b="1" dirty="0">
                <a:solidFill>
                  <a:srgbClr val="FFFF00"/>
                </a:solidFill>
              </a:rPr>
              <a:t>dwelt among us</a:t>
            </a:r>
            <a:r>
              <a:rPr lang="en-US" sz="5100" b="1" dirty="0"/>
              <a:t>, (and we beheld his glory, the glory as of the only begotten of the Father,) full of grace and truth</a:t>
            </a:r>
            <a:r>
              <a:rPr lang="en-US" sz="5100" dirty="0"/>
              <a:t>. </a:t>
            </a:r>
            <a:br>
              <a:rPr lang="en-US" sz="5100" dirty="0"/>
            </a:br>
            <a:br>
              <a:rPr lang="en-US" sz="5100" dirty="0"/>
            </a:br>
            <a:r>
              <a:rPr lang="en-US" sz="5100" b="1" dirty="0"/>
              <a:t>John 1:18 – No man hath seen God at any time; the only begotten Son, which is in the bosom of the Father, he hath </a:t>
            </a:r>
            <a:r>
              <a:rPr lang="en-US" sz="5100" b="1" dirty="0">
                <a:solidFill>
                  <a:srgbClr val="FFFF00"/>
                </a:solidFill>
              </a:rPr>
              <a:t>declared </a:t>
            </a:r>
            <a:r>
              <a:rPr lang="en-US" sz="5100" b="1" i="1" dirty="0">
                <a:solidFill>
                  <a:srgbClr val="FFFF00"/>
                </a:solidFill>
              </a:rPr>
              <a:t>him</a:t>
            </a:r>
            <a:r>
              <a:rPr lang="en-US" sz="5100" dirty="0"/>
              <a:t>. </a:t>
            </a:r>
            <a:br>
              <a:rPr lang="en-US" sz="5100" dirty="0"/>
            </a:br>
            <a:endParaRPr lang="en-US" sz="5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89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6ADC7-FC6B-4472-BF16-B30F9EBA2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473" y="709309"/>
            <a:ext cx="10459617" cy="5654169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en-US" sz="3600" b="1" dirty="0"/>
              <a:t>Hebrews 1:1-3 –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God, who at sundry times and in divers manners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time past unto the fathers by the prophets,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Hath in these last days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spoken unto us by </a:t>
            </a:r>
            <a:r>
              <a:rPr lang="en-US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whom he hath appointed heir of all things, by whom also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made the worlds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Who being the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brightness of </a:t>
            </a:r>
            <a:r>
              <a:rPr lang="en-US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glory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the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image of his person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upholding all things by the word of his power, when he had by himself purged our sins, sat down on the right hand of the Majesty on high;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97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12A1E-94E7-4599-A36A-D4C2E1733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the Image of the Invisible God – the Portrait of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32FC5-37BF-43EF-832C-CBDFDFE6C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087" y="2228646"/>
            <a:ext cx="8946541" cy="419548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Greek Word for image is “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eikon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– a reproduction of the exact image, a portrait, Jesus was the portrait of God.</a:t>
            </a:r>
          </a:p>
        </p:txBody>
      </p:sp>
    </p:spTree>
    <p:extLst>
      <p:ext uri="{BB962C8B-B14F-4D97-AF65-F5344CB8AC3E}">
        <p14:creationId xmlns:p14="http://schemas.microsoft.com/office/powerpoint/2010/main" val="17843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01163-E56D-4F54-9DBC-D4C9A87C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firsborn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all creation.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DC6D8-DBF3-4C8E-B9DE-F4EB1C102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700" y="2127563"/>
            <a:ext cx="10634599" cy="387202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1:15 – Who is the image of the invisible God, the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firstborn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every creature: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6578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113</TotalTime>
  <Words>1448</Words>
  <Application>Microsoft Office PowerPoint</Application>
  <PresentationFormat>Widescreen</PresentationFormat>
  <Paragraphs>72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Ion</vt:lpstr>
      <vt:lpstr>Who is this baby in the manger?</vt:lpstr>
      <vt:lpstr>Colossians 1:15-19</vt:lpstr>
      <vt:lpstr>PowerPoint Presentation</vt:lpstr>
      <vt:lpstr>Jesus and His Relationship to God. </vt:lpstr>
      <vt:lpstr>The Image of the Invisible God.</vt:lpstr>
      <vt:lpstr>PowerPoint Presentation</vt:lpstr>
      <vt:lpstr>PowerPoint Presentation</vt:lpstr>
      <vt:lpstr>Jesus is the Image of the Invisible God – the Portrait of God.</vt:lpstr>
      <vt:lpstr>Jesus is the firsborn of all creation.</vt:lpstr>
      <vt:lpstr>PowerPoint Presentation</vt:lpstr>
      <vt:lpstr>PowerPoint Presentation</vt:lpstr>
      <vt:lpstr>PowerPoint Presentation</vt:lpstr>
      <vt:lpstr>Jesus and His Relationship to the World – He is Creator.</vt:lpstr>
      <vt:lpstr>Jesus and His Relationship to Angels – He is Lord.</vt:lpstr>
      <vt:lpstr>Jesus and His Relationship to the Church – He is the Head!</vt:lpstr>
      <vt:lpstr>What Jesus is to the Church?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Jesus Christ?</dc:title>
  <dc:creator>Roe</dc:creator>
  <cp:lastModifiedBy>Roe</cp:lastModifiedBy>
  <cp:revision>10</cp:revision>
  <cp:lastPrinted>2019-12-15T15:46:55Z</cp:lastPrinted>
  <dcterms:created xsi:type="dcterms:W3CDTF">2019-12-15T13:56:03Z</dcterms:created>
  <dcterms:modified xsi:type="dcterms:W3CDTF">2019-12-15T15:49:55Z</dcterms:modified>
</cp:coreProperties>
</file>