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8" r:id="rId2"/>
    <p:sldId id="256" r:id="rId3"/>
    <p:sldId id="259" r:id="rId4"/>
    <p:sldId id="261" r:id="rId5"/>
    <p:sldId id="262" r:id="rId6"/>
    <p:sldId id="260" r:id="rId7"/>
    <p:sldId id="263" r:id="rId8"/>
    <p:sldId id="264" r:id="rId9"/>
    <p:sldId id="265" r:id="rId10"/>
    <p:sldId id="266" r:id="rId11"/>
    <p:sldId id="267" r:id="rId12"/>
    <p:sldId id="268" r:id="rId13"/>
    <p:sldId id="269" r:id="rId14"/>
    <p:sldId id="270" r:id="rId15"/>
    <p:sldId id="272" r:id="rId16"/>
    <p:sldId id="271" r:id="rId17"/>
    <p:sldId id="274" r:id="rId18"/>
    <p:sldId id="273" r:id="rId19"/>
    <p:sldId id="275" r:id="rId20"/>
    <p:sldId id="276" r:id="rId21"/>
    <p:sldId id="277" r:id="rId22"/>
    <p:sldId id="278" r:id="rId2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643" y="72"/>
      </p:cViewPr>
      <p:guideLst>
        <p:guide orient="horz" pos="2160"/>
        <p:guide pos="3840"/>
      </p:guideLst>
    </p:cSldViewPr>
  </p:slideViewPr>
  <p:notesTextViewPr>
    <p:cViewPr>
      <p:scale>
        <a:sx n="1" d="1"/>
        <a:sy n="1" d="1"/>
      </p:scale>
      <p:origin x="0" y="0"/>
    </p:cViewPr>
  </p:notesTextViewPr>
  <p:notesViewPr>
    <p:cSldViewPr snapToGrid="0" showGuides="1">
      <p:cViewPr>
        <p:scale>
          <a:sx n="100" d="100"/>
          <a:sy n="100" d="100"/>
        </p:scale>
        <p:origin x="2323" y="-108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FBE8926-8D86-40FB-B1D1-4C60CAB36D94}" type="datetimeFigureOut">
              <a:rPr lang="en-US" smtClean="0"/>
              <a:t>11/17/2019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2655ECD-5D4A-48A3-A015-7616A3B18A3D}" type="slidenum">
              <a:rPr lang="en-US" smtClean="0"/>
              <a:t>‹#›</a:t>
            </a:fld>
            <a:endParaRPr lang="en-US"/>
          </a:p>
        </p:txBody>
      </p:sp>
    </p:spTree>
    <p:extLst>
      <p:ext uri="{BB962C8B-B14F-4D97-AF65-F5344CB8AC3E}">
        <p14:creationId xmlns:p14="http://schemas.microsoft.com/office/powerpoint/2010/main" val="371069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wrote both letters to Thessalonian Christians from Corinth. A City that he spent some 18 months in. He wrote the First Letter in his first few months there after receiving Timothy great report about them. </a:t>
            </a:r>
          </a:p>
          <a:p>
            <a:r>
              <a:rPr lang="en-US" dirty="0"/>
              <a:t>A  few months after the first letter he wrote the second letter to them. We do not know what prompted him writing the Second Letter. This powerful and rich letter brought the church great instruction and encouragement.</a:t>
            </a:r>
          </a:p>
          <a:p>
            <a:endParaRPr lang="en-US" dirty="0"/>
          </a:p>
          <a:p>
            <a:pPr marL="239299" indent="-239299">
              <a:buAutoNum type="arabicParenR"/>
            </a:pPr>
            <a:r>
              <a:rPr lang="en-US" dirty="0"/>
              <a:t>He offered them spiritual encouragement for the hardship they were facing.</a:t>
            </a:r>
          </a:p>
          <a:p>
            <a:endParaRPr lang="en-US" dirty="0"/>
          </a:p>
          <a:p>
            <a:r>
              <a:rPr lang="en-US" dirty="0"/>
              <a:t>2)  He address the confusion that still existence about the Second Coming of Christ.</a:t>
            </a:r>
          </a:p>
          <a:p>
            <a:endParaRPr lang="en-US" dirty="0"/>
          </a:p>
          <a:p>
            <a:pPr marL="239299" indent="-239299">
              <a:buAutoNum type="arabicParenR" startAt="3"/>
            </a:pPr>
            <a:r>
              <a:rPr lang="en-US" dirty="0"/>
              <a:t>He address the conduct of Christians that had become idle just sitting around</a:t>
            </a:r>
          </a:p>
          <a:p>
            <a:r>
              <a:rPr lang="en-US" dirty="0"/>
              <a:t>      waiting for the return of Christ rather than serving.  </a:t>
            </a:r>
          </a:p>
          <a:p>
            <a:endParaRPr lang="en-US" dirty="0"/>
          </a:p>
          <a:p>
            <a:pPr marL="179473" indent="-179473">
              <a:buFont typeface="Arial" panose="020B0604020202020204" pitchFamily="34" charset="0"/>
              <a:buChar char="•"/>
            </a:pPr>
            <a:r>
              <a:rPr lang="en-US" dirty="0"/>
              <a:t>The First Chapter deals subject of having spiritual perseverance in face of hardships.</a:t>
            </a:r>
          </a:p>
          <a:p>
            <a:pPr marL="179473" indent="-179473">
              <a:buFont typeface="Arial" panose="020B0604020202020204" pitchFamily="34" charset="0"/>
              <a:buChar char="•"/>
            </a:pPr>
            <a:r>
              <a:rPr lang="en-US" dirty="0"/>
              <a:t>In the Second Chapter Paul straightens out the beliefs about the Second Coming. </a:t>
            </a:r>
          </a:p>
          <a:p>
            <a:pPr marL="179473" indent="-179473">
              <a:buFont typeface="Arial" panose="020B0604020202020204" pitchFamily="34" charset="0"/>
              <a:buChar char="•"/>
            </a:pPr>
            <a:r>
              <a:rPr lang="en-US" dirty="0"/>
              <a:t>Third Chapter, he rebuke those who had become spiritually lazy.   </a:t>
            </a:r>
          </a:p>
        </p:txBody>
      </p:sp>
      <p:sp>
        <p:nvSpPr>
          <p:cNvPr id="4" name="Slide Number Placeholder 3"/>
          <p:cNvSpPr>
            <a:spLocks noGrp="1"/>
          </p:cNvSpPr>
          <p:nvPr>
            <p:ph type="sldNum" sz="quarter" idx="5"/>
          </p:nvPr>
        </p:nvSpPr>
        <p:spPr/>
        <p:txBody>
          <a:bodyPr/>
          <a:lstStyle/>
          <a:p>
            <a:pPr defTabSz="473155">
              <a:defRPr/>
            </a:pPr>
            <a:fld id="{095524D5-4EEE-4829-9FE2-0927D7384086}" type="slidenum">
              <a:rPr lang="en-US">
                <a:solidFill>
                  <a:prstClr val="black"/>
                </a:solidFill>
                <a:latin typeface="Calibri" panose="020F0502020204030204"/>
              </a:rPr>
              <a:pPr defTabSz="473155">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91782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AutoNum type="arabicParenR"/>
            </a:pPr>
            <a:r>
              <a:rPr lang="en-US" dirty="0"/>
              <a:t>That Christians would be worthy of God’s call on their lives.</a:t>
            </a:r>
          </a:p>
          <a:p>
            <a:endParaRPr lang="en-US" dirty="0"/>
          </a:p>
          <a:p>
            <a:pPr marL="231229" indent="-231229">
              <a:buAutoNum type="alphaLcParenR"/>
            </a:pPr>
            <a:r>
              <a:rPr lang="en-US" dirty="0"/>
              <a:t>“That our God would count you worthy” that you would live and behave in accordance of who you are. Who you are entitled to be.  </a:t>
            </a:r>
          </a:p>
          <a:p>
            <a:endParaRPr lang="en-US" dirty="0"/>
          </a:p>
          <a:p>
            <a:r>
              <a:rPr lang="en-US" dirty="0"/>
              <a:t>You were called to be sons and daughters of God.</a:t>
            </a:r>
          </a:p>
          <a:p>
            <a:endParaRPr lang="en-US" dirty="0"/>
          </a:p>
          <a:p>
            <a:r>
              <a:rPr lang="en-US" b="1" dirty="0"/>
              <a:t>Romans 8:29-30 – </a:t>
            </a:r>
            <a:r>
              <a:rPr lang="en-US" dirty="0"/>
              <a:t>For whom he did foreknow, he also did predestinate </a:t>
            </a:r>
            <a:r>
              <a:rPr lang="en-US" i="1" dirty="0"/>
              <a:t>to be</a:t>
            </a:r>
            <a:r>
              <a:rPr lang="en-US" dirty="0"/>
              <a:t> conformed to the image of his Son, that he might be the firstborn among many brethren. </a:t>
            </a:r>
            <a:br>
              <a:rPr lang="en-US" dirty="0"/>
            </a:br>
            <a:r>
              <a:rPr lang="en-US" baseline="30000" dirty="0"/>
              <a:t>30 </a:t>
            </a:r>
            <a:r>
              <a:rPr lang="en-US" dirty="0"/>
              <a:t> Moreover whom he did predestinate, them he also called: and whom he called, them he also justified: and whom he justified, them he also glorified. </a:t>
            </a:r>
          </a:p>
          <a:p>
            <a:endParaRPr lang="en-US" dirty="0"/>
          </a:p>
          <a:p>
            <a:r>
              <a:rPr lang="en-US" b="1" dirty="0"/>
              <a:t>Romans 11:29 – </a:t>
            </a:r>
            <a:r>
              <a:rPr lang="en-US" dirty="0"/>
              <a:t>For the gifts and calling of God </a:t>
            </a:r>
            <a:r>
              <a:rPr lang="en-US" i="1" dirty="0"/>
              <a:t>are</a:t>
            </a:r>
            <a:r>
              <a:rPr lang="en-US" dirty="0"/>
              <a:t> without repentance. </a:t>
            </a:r>
          </a:p>
          <a:p>
            <a:endParaRPr lang="en-US" dirty="0"/>
          </a:p>
          <a:p>
            <a:r>
              <a:rPr lang="en-US" dirty="0"/>
              <a:t>We are to be what we have been called to be – Sons and Daughters of God.</a:t>
            </a:r>
            <a:br>
              <a:rPr lang="en-US" dirty="0"/>
            </a:br>
            <a:endParaRPr lang="en-US" dirty="0"/>
          </a:p>
          <a:p>
            <a:r>
              <a:rPr lang="en-US" dirty="0"/>
              <a:t>Note: Positionally we are the Children of God – what Paul is praying for is that we would Practice who we are. </a:t>
            </a:r>
          </a:p>
        </p:txBody>
      </p:sp>
      <p:sp>
        <p:nvSpPr>
          <p:cNvPr id="4" name="Slide Number Placeholder 3"/>
          <p:cNvSpPr>
            <a:spLocks noGrp="1"/>
          </p:cNvSpPr>
          <p:nvPr>
            <p:ph type="sldNum" sz="quarter" idx="5"/>
          </p:nvPr>
        </p:nvSpPr>
        <p:spPr/>
        <p:txBody>
          <a:bodyPr/>
          <a:lstStyle/>
          <a:p>
            <a:fld id="{82655ECD-5D4A-48A3-A015-7616A3B18A3D}" type="slidenum">
              <a:rPr lang="en-US" smtClean="0"/>
              <a:t>10</a:t>
            </a:fld>
            <a:endParaRPr lang="en-US"/>
          </a:p>
        </p:txBody>
      </p:sp>
    </p:spTree>
    <p:extLst>
      <p:ext uri="{BB962C8B-B14F-4D97-AF65-F5344CB8AC3E}">
        <p14:creationId xmlns:p14="http://schemas.microsoft.com/office/powerpoint/2010/main" val="2175422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11</a:t>
            </a:fld>
            <a:endParaRPr lang="en-US"/>
          </a:p>
        </p:txBody>
      </p:sp>
    </p:spTree>
    <p:extLst>
      <p:ext uri="{BB962C8B-B14F-4D97-AF65-F5344CB8AC3E}">
        <p14:creationId xmlns:p14="http://schemas.microsoft.com/office/powerpoint/2010/main" val="2998511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12</a:t>
            </a:fld>
            <a:endParaRPr lang="en-US"/>
          </a:p>
        </p:txBody>
      </p:sp>
    </p:spTree>
    <p:extLst>
      <p:ext uri="{BB962C8B-B14F-4D97-AF65-F5344CB8AC3E}">
        <p14:creationId xmlns:p14="http://schemas.microsoft.com/office/powerpoint/2010/main" val="45458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uses in the New Testament Walk to illustration our Christian life and call – </a:t>
            </a:r>
          </a:p>
          <a:p>
            <a:endParaRPr lang="en-US" dirty="0"/>
          </a:p>
          <a:p>
            <a:pPr marL="231229" indent="-231229">
              <a:buAutoNum type="arabicParenR"/>
            </a:pPr>
            <a:r>
              <a:rPr lang="en-US" dirty="0"/>
              <a:t>Walk in the Spirit</a:t>
            </a:r>
          </a:p>
          <a:p>
            <a:pPr marL="231229" indent="-231229">
              <a:buAutoNum type="arabicParenR"/>
            </a:pPr>
            <a:r>
              <a:rPr lang="en-US" dirty="0"/>
              <a:t>Walk in humility</a:t>
            </a:r>
          </a:p>
          <a:p>
            <a:pPr marL="231229" indent="-231229">
              <a:buAutoNum type="arabicParenR"/>
            </a:pPr>
            <a:r>
              <a:rPr lang="en-US" dirty="0"/>
              <a:t>Walk in contentment</a:t>
            </a:r>
          </a:p>
          <a:p>
            <a:pPr marL="231229" indent="-231229">
              <a:buAutoNum type="arabicParenR"/>
            </a:pPr>
            <a:r>
              <a:rPr lang="en-US" dirty="0"/>
              <a:t>Walk in Faith</a:t>
            </a:r>
          </a:p>
          <a:p>
            <a:pPr marL="231229" indent="-231229">
              <a:buAutoNum type="arabicParenR"/>
            </a:pPr>
            <a:r>
              <a:rPr lang="en-US" dirty="0"/>
              <a:t>Walk in Righteousness</a:t>
            </a:r>
          </a:p>
          <a:p>
            <a:pPr marL="231229" indent="-231229">
              <a:buAutoNum type="arabicParenR"/>
            </a:pPr>
            <a:r>
              <a:rPr lang="en-US" dirty="0"/>
              <a:t>Walk in unity</a:t>
            </a:r>
          </a:p>
          <a:p>
            <a:pPr marL="231229" indent="-231229">
              <a:buAutoNum type="arabicParenR"/>
            </a:pPr>
            <a:r>
              <a:rPr lang="en-US" dirty="0"/>
              <a:t>Walk in gentleness</a:t>
            </a:r>
          </a:p>
          <a:p>
            <a:pPr marL="231229" indent="-231229">
              <a:buAutoNum type="arabicParenR"/>
            </a:pPr>
            <a:r>
              <a:rPr lang="en-US" dirty="0"/>
              <a:t>Walk in strength</a:t>
            </a:r>
          </a:p>
          <a:p>
            <a:pPr marL="231229" indent="-231229">
              <a:buAutoNum type="arabicParenR"/>
            </a:pPr>
            <a:r>
              <a:rPr lang="en-US" dirty="0"/>
              <a:t>Walk in endurance</a:t>
            </a:r>
          </a:p>
          <a:p>
            <a:pPr marL="231229" indent="-231229">
              <a:buAutoNum type="arabicParenR"/>
            </a:pPr>
            <a:r>
              <a:rPr lang="en-US" dirty="0"/>
              <a:t>Walk in the light</a:t>
            </a:r>
          </a:p>
          <a:p>
            <a:pPr marL="231229" indent="-231229">
              <a:buAutoNum type="arabicParenR"/>
            </a:pPr>
            <a:r>
              <a:rPr lang="en-US" dirty="0"/>
              <a:t>Walk in knowledge and wisdom</a:t>
            </a:r>
          </a:p>
          <a:p>
            <a:pPr marL="231229" indent="-231229">
              <a:buAutoNum type="arabicParenR"/>
            </a:pPr>
            <a:r>
              <a:rPr lang="en-US" dirty="0"/>
              <a:t>Walk in truth</a:t>
            </a:r>
          </a:p>
          <a:p>
            <a:pPr marL="231229" indent="-231229">
              <a:buAutoNum type="arabicParenR"/>
            </a:pPr>
            <a:r>
              <a:rPr lang="en-US" dirty="0"/>
              <a:t>Walk in love</a:t>
            </a:r>
          </a:p>
          <a:p>
            <a:pPr marL="231229" indent="-231229">
              <a:buAutoNum type="arabicParenR"/>
            </a:pPr>
            <a:r>
              <a:rPr lang="en-US" dirty="0"/>
              <a:t>Walk in fruitfulness</a:t>
            </a:r>
          </a:p>
        </p:txBody>
      </p:sp>
      <p:sp>
        <p:nvSpPr>
          <p:cNvPr id="4" name="Slide Number Placeholder 3"/>
          <p:cNvSpPr>
            <a:spLocks noGrp="1"/>
          </p:cNvSpPr>
          <p:nvPr>
            <p:ph type="sldNum" sz="quarter" idx="5"/>
          </p:nvPr>
        </p:nvSpPr>
        <p:spPr/>
        <p:txBody>
          <a:bodyPr/>
          <a:lstStyle/>
          <a:p>
            <a:fld id="{82655ECD-5D4A-48A3-A015-7616A3B18A3D}" type="slidenum">
              <a:rPr lang="en-US" smtClean="0"/>
              <a:t>13</a:t>
            </a:fld>
            <a:endParaRPr lang="en-US"/>
          </a:p>
        </p:txBody>
      </p:sp>
    </p:spTree>
    <p:extLst>
      <p:ext uri="{BB962C8B-B14F-4D97-AF65-F5344CB8AC3E}">
        <p14:creationId xmlns:p14="http://schemas.microsoft.com/office/powerpoint/2010/main" val="2273907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14</a:t>
            </a:fld>
            <a:endParaRPr lang="en-US"/>
          </a:p>
        </p:txBody>
      </p:sp>
    </p:spTree>
    <p:extLst>
      <p:ext uri="{BB962C8B-B14F-4D97-AF65-F5344CB8AC3E}">
        <p14:creationId xmlns:p14="http://schemas.microsoft.com/office/powerpoint/2010/main" val="2107312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AutoNum type="arabicParenR"/>
            </a:pPr>
            <a:r>
              <a:rPr lang="en-US" dirty="0"/>
              <a:t>The word “Fulfill” means to satisfied God’s desires for them in their lives. To experience all the goodness and benefits that God has for them. Not to miss any of God riches in their lives.</a:t>
            </a:r>
          </a:p>
          <a:p>
            <a:endParaRPr lang="en-US" dirty="0"/>
          </a:p>
          <a:p>
            <a:r>
              <a:rPr lang="en-US" dirty="0"/>
              <a:t>2) “Good Pleasures” – God desires, His Kindness, His favor, His riches for lives.</a:t>
            </a:r>
          </a:p>
          <a:p>
            <a:endParaRPr lang="en-US" dirty="0"/>
          </a:p>
          <a:p>
            <a:r>
              <a:rPr lang="en-US" dirty="0"/>
              <a:t>3) Paul prays that the Christians would fulfill receive all God has intended for Him – they would experience the blessings of God.</a:t>
            </a:r>
          </a:p>
          <a:p>
            <a:endParaRPr lang="en-US" dirty="0"/>
          </a:p>
          <a:p>
            <a:r>
              <a:rPr lang="en-US" b="1" dirty="0"/>
              <a:t>Psalm 21:2-3 – </a:t>
            </a:r>
            <a:r>
              <a:rPr lang="en-US" dirty="0"/>
              <a:t>Thou hast given him his heart's desire, and hast not </a:t>
            </a:r>
            <a:r>
              <a:rPr lang="en-US" dirty="0" err="1"/>
              <a:t>withholden</a:t>
            </a:r>
            <a:r>
              <a:rPr lang="en-US" dirty="0"/>
              <a:t> the request of his lips. Selah. </a:t>
            </a:r>
            <a:br>
              <a:rPr lang="en-US" dirty="0"/>
            </a:br>
            <a:r>
              <a:rPr lang="en-US" baseline="30000" dirty="0"/>
              <a:t>3 </a:t>
            </a:r>
            <a:r>
              <a:rPr lang="en-US" dirty="0"/>
              <a:t> For thou </a:t>
            </a:r>
            <a:r>
              <a:rPr lang="en-US" dirty="0" err="1"/>
              <a:t>preventest</a:t>
            </a:r>
            <a:r>
              <a:rPr lang="en-US" dirty="0"/>
              <a:t> (meet) him with the blessings of goodness: thou </a:t>
            </a:r>
            <a:r>
              <a:rPr lang="en-US" dirty="0" err="1"/>
              <a:t>settest</a:t>
            </a:r>
            <a:r>
              <a:rPr lang="en-US" dirty="0"/>
              <a:t> a crown of pure gold on his head. </a:t>
            </a:r>
          </a:p>
          <a:p>
            <a:endParaRPr lang="en-US" dirty="0"/>
          </a:p>
          <a:p>
            <a:r>
              <a:rPr lang="en-US" b="1" dirty="0"/>
              <a:t>Psalm 37:4 – </a:t>
            </a:r>
            <a:r>
              <a:rPr lang="en-US" dirty="0"/>
              <a:t>Delight thyself also in the </a:t>
            </a:r>
            <a:r>
              <a:rPr lang="en-US" cap="small" dirty="0">
                <a:effectLst/>
              </a:rPr>
              <a:t>LORD</a:t>
            </a:r>
            <a:r>
              <a:rPr lang="en-US" dirty="0"/>
              <a:t>; and he shall give thee the desires of thine heart. </a:t>
            </a:r>
            <a:br>
              <a:rPr lang="en-US" dirty="0"/>
            </a:br>
            <a:r>
              <a:rPr lang="en-US" dirty="0"/>
              <a:t>  </a:t>
            </a:r>
          </a:p>
        </p:txBody>
      </p:sp>
      <p:sp>
        <p:nvSpPr>
          <p:cNvPr id="4" name="Slide Number Placeholder 3"/>
          <p:cNvSpPr>
            <a:spLocks noGrp="1"/>
          </p:cNvSpPr>
          <p:nvPr>
            <p:ph type="sldNum" sz="quarter" idx="5"/>
          </p:nvPr>
        </p:nvSpPr>
        <p:spPr/>
        <p:txBody>
          <a:bodyPr/>
          <a:lstStyle/>
          <a:p>
            <a:fld id="{82655ECD-5D4A-48A3-A015-7616A3B18A3D}" type="slidenum">
              <a:rPr lang="en-US" smtClean="0"/>
              <a:t>15</a:t>
            </a:fld>
            <a:endParaRPr lang="en-US"/>
          </a:p>
        </p:txBody>
      </p:sp>
    </p:spTree>
    <p:extLst>
      <p:ext uri="{BB962C8B-B14F-4D97-AF65-F5344CB8AC3E}">
        <p14:creationId xmlns:p14="http://schemas.microsoft.com/office/powerpoint/2010/main" val="2294925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16</a:t>
            </a:fld>
            <a:endParaRPr lang="en-US"/>
          </a:p>
        </p:txBody>
      </p:sp>
    </p:spTree>
    <p:extLst>
      <p:ext uri="{BB962C8B-B14F-4D97-AF65-F5344CB8AC3E}">
        <p14:creationId xmlns:p14="http://schemas.microsoft.com/office/powerpoint/2010/main" val="2500061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AutoNum type="arabicParenR"/>
            </a:pPr>
            <a:r>
              <a:rPr lang="en-US" dirty="0"/>
              <a:t>He praying that the Christian’s Faith in Christ would be dynamic and alive that the results would be Spiritual Power.</a:t>
            </a:r>
          </a:p>
          <a:p>
            <a:endParaRPr lang="en-US" dirty="0"/>
          </a:p>
          <a:p>
            <a:r>
              <a:rPr lang="en-US" dirty="0"/>
              <a:t>2) Work – means deed and actions – behavior.</a:t>
            </a:r>
          </a:p>
          <a:p>
            <a:endParaRPr lang="en-US" dirty="0"/>
          </a:p>
          <a:p>
            <a:r>
              <a:rPr lang="en-US" dirty="0"/>
              <a:t>3) Faith – assurance and confidence.</a:t>
            </a:r>
          </a:p>
          <a:p>
            <a:endParaRPr lang="en-US" dirty="0"/>
          </a:p>
          <a:p>
            <a:r>
              <a:rPr lang="en-US" dirty="0"/>
              <a:t>4) Power – miraculous ability and strength</a:t>
            </a:r>
          </a:p>
          <a:p>
            <a:endParaRPr lang="en-US" dirty="0"/>
          </a:p>
          <a:p>
            <a:r>
              <a:rPr lang="en-US" b="1" dirty="0"/>
              <a:t>James 2:17-18 – </a:t>
            </a:r>
            <a:r>
              <a:rPr lang="en-US" dirty="0"/>
              <a:t>Even so faith, if it hath not works, is dead, being alone. </a:t>
            </a:r>
            <a:br>
              <a:rPr lang="en-US" dirty="0"/>
            </a:br>
            <a:r>
              <a:rPr lang="en-US" baseline="30000" dirty="0"/>
              <a:t>18 </a:t>
            </a:r>
            <a:r>
              <a:rPr lang="en-US" dirty="0"/>
              <a:t> Yea, a man may say, Thou hast faith, and I have works: shew me thy faith without thy works, and I will shew thee my faith by my works.   </a:t>
            </a:r>
          </a:p>
          <a:p>
            <a:endParaRPr lang="en-US" dirty="0"/>
          </a:p>
          <a:p>
            <a:r>
              <a:rPr lang="en-US" dirty="0"/>
              <a:t>He is praying that the Christian would live a life filled with the demonstration of Faith in God that produces a powerful response from God.  </a:t>
            </a:r>
          </a:p>
          <a:p>
            <a:endParaRPr lang="en-US" dirty="0"/>
          </a:p>
          <a:p>
            <a:endParaRPr lang="en-US" dirty="0"/>
          </a:p>
        </p:txBody>
      </p:sp>
      <p:sp>
        <p:nvSpPr>
          <p:cNvPr id="4" name="Slide Number Placeholder 3"/>
          <p:cNvSpPr>
            <a:spLocks noGrp="1"/>
          </p:cNvSpPr>
          <p:nvPr>
            <p:ph type="sldNum" sz="quarter" idx="5"/>
          </p:nvPr>
        </p:nvSpPr>
        <p:spPr/>
        <p:txBody>
          <a:bodyPr/>
          <a:lstStyle/>
          <a:p>
            <a:fld id="{82655ECD-5D4A-48A3-A015-7616A3B18A3D}" type="slidenum">
              <a:rPr lang="en-US" smtClean="0"/>
              <a:t>17</a:t>
            </a:fld>
            <a:endParaRPr lang="en-US"/>
          </a:p>
        </p:txBody>
      </p:sp>
    </p:spTree>
    <p:extLst>
      <p:ext uri="{BB962C8B-B14F-4D97-AF65-F5344CB8AC3E}">
        <p14:creationId xmlns:p14="http://schemas.microsoft.com/office/powerpoint/2010/main" val="2718400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Ephesians 3:14-17 – </a:t>
            </a:r>
            <a:r>
              <a:rPr lang="en-US" dirty="0"/>
              <a:t>For this cause I bow my knees unto the Father of our Lord Jesus Christ, </a:t>
            </a:r>
            <a:br>
              <a:rPr lang="en-US" dirty="0"/>
            </a:br>
            <a:r>
              <a:rPr lang="en-US" baseline="30000" dirty="0"/>
              <a:t>15 </a:t>
            </a:r>
            <a:r>
              <a:rPr lang="en-US" dirty="0"/>
              <a:t> Of whom the whole family in heaven and earth is named, </a:t>
            </a:r>
            <a:br>
              <a:rPr lang="en-US" dirty="0"/>
            </a:br>
            <a:r>
              <a:rPr lang="en-US" baseline="30000" dirty="0"/>
              <a:t>16 </a:t>
            </a:r>
            <a:r>
              <a:rPr lang="en-US" dirty="0"/>
              <a:t> That he would grant you, according to the riches of his glory, to be strengthened with might by his Spirit in the inner man; </a:t>
            </a:r>
            <a:br>
              <a:rPr lang="en-US" dirty="0"/>
            </a:br>
            <a:r>
              <a:rPr lang="en-US" baseline="30000" dirty="0"/>
              <a:t>17 </a:t>
            </a:r>
            <a:r>
              <a:rPr lang="en-US" dirty="0"/>
              <a:t> That Christ may dwell in your hearts by faith; that ye, being rooted and grounded in love, </a:t>
            </a:r>
          </a:p>
          <a:p>
            <a:endParaRPr lang="en-US" dirty="0"/>
          </a:p>
        </p:txBody>
      </p:sp>
      <p:sp>
        <p:nvSpPr>
          <p:cNvPr id="4" name="Slide Number Placeholder 3"/>
          <p:cNvSpPr>
            <a:spLocks noGrp="1"/>
          </p:cNvSpPr>
          <p:nvPr>
            <p:ph type="sldNum" sz="quarter" idx="5"/>
          </p:nvPr>
        </p:nvSpPr>
        <p:spPr/>
        <p:txBody>
          <a:bodyPr/>
          <a:lstStyle/>
          <a:p>
            <a:fld id="{82655ECD-5D4A-48A3-A015-7616A3B18A3D}" type="slidenum">
              <a:rPr lang="en-US" smtClean="0"/>
              <a:t>18</a:t>
            </a:fld>
            <a:endParaRPr lang="en-US"/>
          </a:p>
        </p:txBody>
      </p:sp>
    </p:spTree>
    <p:extLst>
      <p:ext uri="{BB962C8B-B14F-4D97-AF65-F5344CB8AC3E}">
        <p14:creationId xmlns:p14="http://schemas.microsoft.com/office/powerpoint/2010/main" val="2294874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single greatest thing a Christian life can do is bring glory and Honor to the name of Jesus Christ.</a:t>
            </a:r>
          </a:p>
          <a:p>
            <a:endParaRPr lang="en-US" dirty="0"/>
          </a:p>
          <a:p>
            <a:pPr marL="231229" indent="-231229">
              <a:buAutoNum type="arabicParenR"/>
            </a:pPr>
            <a:r>
              <a:rPr lang="en-US" dirty="0"/>
              <a:t>He prays that the name of Jesus Christ our Lord would be magnified and glorified in the life of the Christian.</a:t>
            </a:r>
          </a:p>
          <a:p>
            <a:endParaRPr lang="en-US" dirty="0"/>
          </a:p>
          <a:p>
            <a:r>
              <a:rPr lang="en-US" b="1" dirty="0"/>
              <a:t>Note:</a:t>
            </a:r>
            <a:r>
              <a:rPr lang="en-US" dirty="0"/>
              <a:t> People glorified Christ and His name because of what we are and what we do in honor to Him.</a:t>
            </a:r>
          </a:p>
          <a:p>
            <a:endParaRPr lang="en-US" dirty="0"/>
          </a:p>
          <a:p>
            <a:r>
              <a:rPr lang="en-US" b="1" dirty="0"/>
              <a:t>1 Corinthians 6:19-20 – </a:t>
            </a:r>
            <a:r>
              <a:rPr lang="en-US" dirty="0"/>
              <a:t>What? know ye not that your body is the temple of the Holy Ghost </a:t>
            </a:r>
            <a:r>
              <a:rPr lang="en-US" i="1" dirty="0"/>
              <a:t>which is</a:t>
            </a:r>
            <a:r>
              <a:rPr lang="en-US" dirty="0"/>
              <a:t> in you, which ye have of God, and ye are not your own? </a:t>
            </a:r>
            <a:br>
              <a:rPr lang="en-US" dirty="0"/>
            </a:br>
            <a:r>
              <a:rPr lang="en-US" baseline="30000" dirty="0"/>
              <a:t>20 </a:t>
            </a:r>
            <a:r>
              <a:rPr lang="en-US" dirty="0"/>
              <a:t> For ye are bought with a price: therefore glorify God in your body, and in your spirit, which are God’s. </a:t>
            </a:r>
          </a:p>
          <a:p>
            <a:endParaRPr lang="en-US" dirty="0"/>
          </a:p>
          <a:p>
            <a:r>
              <a:rPr lang="en-US" dirty="0"/>
              <a:t>We should be </a:t>
            </a:r>
            <a:r>
              <a:rPr lang="en-US" b="1" dirty="0"/>
              <a:t>Praying</a:t>
            </a:r>
            <a:r>
              <a:rPr lang="en-US" dirty="0"/>
              <a:t> that we would honor who Jesus Christ is (God and Lord) in us as Christians.</a:t>
            </a:r>
          </a:p>
          <a:p>
            <a:endParaRPr lang="en-US" dirty="0"/>
          </a:p>
          <a:p>
            <a:r>
              <a:rPr lang="en-US" b="1" dirty="0"/>
              <a:t>Authentic Christians </a:t>
            </a:r>
            <a:r>
              <a:rPr lang="en-US" dirty="0"/>
              <a:t>identify with Jesus Christ – His person, His behavior, His values should be demonstrated in lives of Christians.  </a:t>
            </a:r>
          </a:p>
        </p:txBody>
      </p:sp>
      <p:sp>
        <p:nvSpPr>
          <p:cNvPr id="4" name="Slide Number Placeholder 3"/>
          <p:cNvSpPr>
            <a:spLocks noGrp="1"/>
          </p:cNvSpPr>
          <p:nvPr>
            <p:ph type="sldNum" sz="quarter" idx="5"/>
          </p:nvPr>
        </p:nvSpPr>
        <p:spPr/>
        <p:txBody>
          <a:bodyPr/>
          <a:lstStyle/>
          <a:p>
            <a:fld id="{82655ECD-5D4A-48A3-A015-7616A3B18A3D}" type="slidenum">
              <a:rPr lang="en-US" smtClean="0"/>
              <a:t>19</a:t>
            </a:fld>
            <a:endParaRPr lang="en-US"/>
          </a:p>
        </p:txBody>
      </p:sp>
    </p:spTree>
    <p:extLst>
      <p:ext uri="{BB962C8B-B14F-4D97-AF65-F5344CB8AC3E}">
        <p14:creationId xmlns:p14="http://schemas.microsoft.com/office/powerpoint/2010/main" val="261194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2</a:t>
            </a:fld>
            <a:endParaRPr lang="en-US"/>
          </a:p>
        </p:txBody>
      </p:sp>
    </p:spTree>
    <p:extLst>
      <p:ext uri="{BB962C8B-B14F-4D97-AF65-F5344CB8AC3E}">
        <p14:creationId xmlns:p14="http://schemas.microsoft.com/office/powerpoint/2010/main" val="2344558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20</a:t>
            </a:fld>
            <a:endParaRPr lang="en-US"/>
          </a:p>
        </p:txBody>
      </p:sp>
    </p:spTree>
    <p:extLst>
      <p:ext uri="{BB962C8B-B14F-4D97-AF65-F5344CB8AC3E}">
        <p14:creationId xmlns:p14="http://schemas.microsoft.com/office/powerpoint/2010/main" val="3371307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21</a:t>
            </a:fld>
            <a:endParaRPr lang="en-US"/>
          </a:p>
        </p:txBody>
      </p:sp>
    </p:spTree>
    <p:extLst>
      <p:ext uri="{BB962C8B-B14F-4D97-AF65-F5344CB8AC3E}">
        <p14:creationId xmlns:p14="http://schemas.microsoft.com/office/powerpoint/2010/main" val="665060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22</a:t>
            </a:fld>
            <a:endParaRPr lang="en-US"/>
          </a:p>
        </p:txBody>
      </p:sp>
    </p:spTree>
    <p:extLst>
      <p:ext uri="{BB962C8B-B14F-4D97-AF65-F5344CB8AC3E}">
        <p14:creationId xmlns:p14="http://schemas.microsoft.com/office/powerpoint/2010/main" val="346327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3</a:t>
            </a:fld>
            <a:endParaRPr lang="en-US"/>
          </a:p>
        </p:txBody>
      </p:sp>
    </p:spTree>
    <p:extLst>
      <p:ext uri="{BB962C8B-B14F-4D97-AF65-F5344CB8AC3E}">
        <p14:creationId xmlns:p14="http://schemas.microsoft.com/office/powerpoint/2010/main" val="167843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4</a:t>
            </a:fld>
            <a:endParaRPr lang="en-US"/>
          </a:p>
        </p:txBody>
      </p:sp>
    </p:spTree>
    <p:extLst>
      <p:ext uri="{BB962C8B-B14F-4D97-AF65-F5344CB8AC3E}">
        <p14:creationId xmlns:p14="http://schemas.microsoft.com/office/powerpoint/2010/main" val="29879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5</a:t>
            </a:fld>
            <a:endParaRPr lang="en-US"/>
          </a:p>
        </p:txBody>
      </p:sp>
    </p:spTree>
    <p:extLst>
      <p:ext uri="{BB962C8B-B14F-4D97-AF65-F5344CB8AC3E}">
        <p14:creationId xmlns:p14="http://schemas.microsoft.com/office/powerpoint/2010/main" val="99027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6</a:t>
            </a:fld>
            <a:endParaRPr lang="en-US"/>
          </a:p>
        </p:txBody>
      </p:sp>
    </p:spTree>
    <p:extLst>
      <p:ext uri="{BB962C8B-B14F-4D97-AF65-F5344CB8AC3E}">
        <p14:creationId xmlns:p14="http://schemas.microsoft.com/office/powerpoint/2010/main" val="200513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7</a:t>
            </a:fld>
            <a:endParaRPr lang="en-US"/>
          </a:p>
        </p:txBody>
      </p:sp>
    </p:spTree>
    <p:extLst>
      <p:ext uri="{BB962C8B-B14F-4D97-AF65-F5344CB8AC3E}">
        <p14:creationId xmlns:p14="http://schemas.microsoft.com/office/powerpoint/2010/main" val="192057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8</a:t>
            </a:fld>
            <a:endParaRPr lang="en-US"/>
          </a:p>
        </p:txBody>
      </p:sp>
    </p:spTree>
    <p:extLst>
      <p:ext uri="{BB962C8B-B14F-4D97-AF65-F5344CB8AC3E}">
        <p14:creationId xmlns:p14="http://schemas.microsoft.com/office/powerpoint/2010/main" val="3025100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9</a:t>
            </a:fld>
            <a:endParaRPr lang="en-US"/>
          </a:p>
        </p:txBody>
      </p:sp>
    </p:spTree>
    <p:extLst>
      <p:ext uri="{BB962C8B-B14F-4D97-AF65-F5344CB8AC3E}">
        <p14:creationId xmlns:p14="http://schemas.microsoft.com/office/powerpoint/2010/main" val="2143259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E58A-EAD0-4338-B9A7-0D885F812CFE}"/>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id="{EF159A5F-FC69-4257-B53A-498B7EC7151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A5125CC-C0D3-4425-BC44-7FB514C54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741" y="848738"/>
            <a:ext cx="9548518" cy="50758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5475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6C92-F025-4232-9CA9-C420E1855AD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What We Should Pray For:</a:t>
            </a:r>
          </a:p>
        </p:txBody>
      </p:sp>
      <p:sp>
        <p:nvSpPr>
          <p:cNvPr id="3" name="Content Placeholder 2">
            <a:extLst>
              <a:ext uri="{FF2B5EF4-FFF2-40B4-BE49-F238E27FC236}">
                <a16:creationId xmlns:a16="http://schemas.microsoft.com/office/drawing/2014/main" id="{1C336ED1-482E-4E92-AA3C-9A12DCF86C29}"/>
              </a:ext>
            </a:extLst>
          </p:cNvPr>
          <p:cNvSpPr>
            <a:spLocks noGrp="1"/>
          </p:cNvSpPr>
          <p:nvPr>
            <p:ph idx="1"/>
          </p:nvPr>
        </p:nvSpPr>
        <p:spPr>
          <a:xfrm>
            <a:off x="792480" y="2448560"/>
            <a:ext cx="10637519" cy="3637280"/>
          </a:xfrm>
          <a:solidFill>
            <a:schemeClr val="tx1"/>
          </a:solidFill>
        </p:spPr>
        <p:txBody>
          <a:bodyPr>
            <a:normAutofit fontScale="85000" lnSpcReduction="20000"/>
          </a:bodyPr>
          <a:lstStyle/>
          <a:p>
            <a:r>
              <a:rPr lang="en-US" sz="4700" b="1" dirty="0">
                <a:solidFill>
                  <a:srgbClr val="FFFF00"/>
                </a:solidFill>
                <a:effectLst>
                  <a:outerShdw blurRad="38100" dist="38100" dir="2700000" algn="tl">
                    <a:srgbClr val="000000">
                      <a:alpha val="43137"/>
                    </a:srgbClr>
                  </a:outerShdw>
                </a:effectLst>
              </a:rPr>
              <a:t>That Christians Would Live Worthy of Their Calling. </a:t>
            </a:r>
          </a:p>
          <a:p>
            <a:pPr marL="0" indent="0">
              <a:buNone/>
            </a:pPr>
            <a:r>
              <a:rPr lang="en-US" sz="4200" b="1" dirty="0">
                <a:solidFill>
                  <a:schemeClr val="bg1"/>
                </a:solidFill>
                <a:effectLst>
                  <a:outerShdw blurRad="38100" dist="38100" dir="2700000" algn="tl">
                    <a:srgbClr val="000000">
                      <a:alpha val="43137"/>
                    </a:srgbClr>
                  </a:outerShdw>
                </a:effectLst>
              </a:rPr>
              <a:t>2 Thessalonians 1:11 – Wherefore also we pray always for you, </a:t>
            </a:r>
            <a:r>
              <a:rPr lang="en-US" sz="4200" b="1" dirty="0">
                <a:solidFill>
                  <a:srgbClr val="FFFF00"/>
                </a:solidFill>
                <a:effectLst>
                  <a:outerShdw blurRad="38100" dist="38100" dir="2700000" algn="tl">
                    <a:srgbClr val="000000">
                      <a:alpha val="43137"/>
                    </a:srgbClr>
                  </a:outerShdw>
                </a:effectLst>
              </a:rPr>
              <a:t>that our God would count you worthy of </a:t>
            </a:r>
            <a:r>
              <a:rPr lang="en-US" sz="4200" b="1" i="1" dirty="0">
                <a:solidFill>
                  <a:srgbClr val="FFFF00"/>
                </a:solidFill>
                <a:effectLst>
                  <a:outerShdw blurRad="38100" dist="38100" dir="2700000" algn="tl">
                    <a:srgbClr val="000000">
                      <a:alpha val="43137"/>
                    </a:srgbClr>
                  </a:outerShdw>
                </a:effectLst>
              </a:rPr>
              <a:t>this</a:t>
            </a:r>
            <a:r>
              <a:rPr lang="en-US" sz="4200" b="1" dirty="0">
                <a:solidFill>
                  <a:srgbClr val="FFFF00"/>
                </a:solidFill>
                <a:effectLst>
                  <a:outerShdw blurRad="38100" dist="38100" dir="2700000" algn="tl">
                    <a:srgbClr val="000000">
                      <a:alpha val="43137"/>
                    </a:srgbClr>
                  </a:outerShdw>
                </a:effectLst>
              </a:rPr>
              <a:t> calling</a:t>
            </a:r>
            <a:r>
              <a:rPr lang="en-US" sz="4200" b="1" dirty="0">
                <a:solidFill>
                  <a:schemeClr val="bg1"/>
                </a:solidFill>
                <a:effectLst>
                  <a:outerShdw blurRad="38100" dist="38100" dir="2700000" algn="tl">
                    <a:srgbClr val="000000">
                      <a:alpha val="43137"/>
                    </a:srgbClr>
                  </a:outerShdw>
                </a:effectLst>
              </a:rPr>
              <a:t>, and fulfil all the good pleasure of </a:t>
            </a:r>
            <a:r>
              <a:rPr lang="en-US" sz="4200" b="1" i="1" dirty="0">
                <a:solidFill>
                  <a:schemeClr val="bg1"/>
                </a:solidFill>
                <a:effectLst>
                  <a:outerShdw blurRad="38100" dist="38100" dir="2700000" algn="tl">
                    <a:srgbClr val="000000">
                      <a:alpha val="43137"/>
                    </a:srgbClr>
                  </a:outerShdw>
                </a:effectLst>
              </a:rPr>
              <a:t>his</a:t>
            </a:r>
            <a:r>
              <a:rPr lang="en-US" sz="4200" b="1" dirty="0">
                <a:solidFill>
                  <a:schemeClr val="bg1"/>
                </a:solidFill>
                <a:effectLst>
                  <a:outerShdw blurRad="38100" dist="38100" dir="2700000" algn="tl">
                    <a:srgbClr val="000000">
                      <a:alpha val="43137"/>
                    </a:srgbClr>
                  </a:outerShdw>
                </a:effectLst>
              </a:rPr>
              <a:t> goodness, and the work of faith with power: </a:t>
            </a:r>
            <a:br>
              <a:rPr lang="en-US" sz="4200" b="1" dirty="0">
                <a:solidFill>
                  <a:schemeClr val="bg1"/>
                </a:solidFill>
                <a:effectLst>
                  <a:outerShdw blurRad="38100" dist="38100" dir="2700000" algn="tl">
                    <a:srgbClr val="000000">
                      <a:alpha val="43137"/>
                    </a:srgbClr>
                  </a:outerShdw>
                </a:effectLst>
              </a:rPr>
            </a:br>
            <a:endParaRPr lang="en-US" sz="4200" b="1"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21219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A0A4F-BD0C-4806-B864-F67EA4BC3649}"/>
              </a:ext>
            </a:extLst>
          </p:cNvPr>
          <p:cNvSpPr>
            <a:spLocks noGrp="1"/>
          </p:cNvSpPr>
          <p:nvPr>
            <p:ph idx="1"/>
          </p:nvPr>
        </p:nvSpPr>
        <p:spPr>
          <a:xfrm>
            <a:off x="1295402" y="1769532"/>
            <a:ext cx="9601196" cy="3318936"/>
          </a:xfrm>
          <a:solidFill>
            <a:schemeClr val="tx1"/>
          </a:solidFill>
        </p:spPr>
        <p:txBody>
          <a:bodyPr>
            <a:normAutofit lnSpcReduction="10000"/>
          </a:bodyPr>
          <a:lstStyle/>
          <a:p>
            <a:r>
              <a:rPr lang="en-US" sz="4400" b="1" dirty="0">
                <a:solidFill>
                  <a:schemeClr val="bg1"/>
                </a:solidFill>
              </a:rPr>
              <a:t>Ephesians 4:1 – </a:t>
            </a:r>
            <a:r>
              <a:rPr lang="en-US" sz="4400" b="1" dirty="0">
                <a:solidFill>
                  <a:schemeClr val="bg1"/>
                </a:solidFill>
                <a:effectLst>
                  <a:outerShdw blurRad="38100" dist="38100" dir="2700000" algn="tl">
                    <a:srgbClr val="000000">
                      <a:alpha val="43137"/>
                    </a:srgbClr>
                  </a:outerShdw>
                </a:effectLst>
              </a:rPr>
              <a:t>I therefore, the prisoner of the Lord, beseech you that ye </a:t>
            </a:r>
            <a:r>
              <a:rPr lang="en-US" sz="4400" b="1" dirty="0">
                <a:solidFill>
                  <a:srgbClr val="FFFF00"/>
                </a:solidFill>
                <a:effectLst>
                  <a:outerShdw blurRad="38100" dist="38100" dir="2700000" algn="tl">
                    <a:srgbClr val="000000">
                      <a:alpha val="43137"/>
                    </a:srgbClr>
                  </a:outerShdw>
                </a:effectLst>
              </a:rPr>
              <a:t>walk worthy </a:t>
            </a:r>
            <a:r>
              <a:rPr lang="en-US" sz="4400" b="1" dirty="0">
                <a:solidFill>
                  <a:schemeClr val="bg1"/>
                </a:solidFill>
                <a:effectLst>
                  <a:outerShdw blurRad="38100" dist="38100" dir="2700000" algn="tl">
                    <a:srgbClr val="000000">
                      <a:alpha val="43137"/>
                    </a:srgbClr>
                  </a:outerShdw>
                </a:effectLst>
              </a:rPr>
              <a:t>of the vocation wherewith ye are called, </a:t>
            </a:r>
            <a:br>
              <a:rPr lang="en-US" sz="4400" dirty="0">
                <a:solidFill>
                  <a:schemeClr val="bg1"/>
                </a:solidFill>
              </a:rPr>
            </a:br>
            <a:endParaRPr lang="en-US" sz="4400" dirty="0">
              <a:solidFill>
                <a:schemeClr val="bg1"/>
              </a:solidFill>
            </a:endParaRPr>
          </a:p>
          <a:p>
            <a:endParaRPr lang="en-US" dirty="0"/>
          </a:p>
        </p:txBody>
      </p:sp>
    </p:spTree>
    <p:extLst>
      <p:ext uri="{BB962C8B-B14F-4D97-AF65-F5344CB8AC3E}">
        <p14:creationId xmlns:p14="http://schemas.microsoft.com/office/powerpoint/2010/main" val="482083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8A7033-E2FE-44D1-A440-E32019807095}"/>
              </a:ext>
            </a:extLst>
          </p:cNvPr>
          <p:cNvSpPr>
            <a:spLocks noGrp="1"/>
          </p:cNvSpPr>
          <p:nvPr>
            <p:ph idx="1"/>
          </p:nvPr>
        </p:nvSpPr>
        <p:spPr>
          <a:xfrm>
            <a:off x="1295402" y="1769532"/>
            <a:ext cx="9601196" cy="3318936"/>
          </a:xfrm>
          <a:solidFill>
            <a:schemeClr val="tx1"/>
          </a:solidFill>
        </p:spPr>
        <p:txBody>
          <a:bodyPr>
            <a:normAutofit fontScale="92500" lnSpcReduction="20000"/>
          </a:bodyPr>
          <a:lstStyle/>
          <a:p>
            <a:r>
              <a:rPr lang="en-US" sz="4300" b="1" dirty="0">
                <a:solidFill>
                  <a:schemeClr val="bg1"/>
                </a:solidFill>
                <a:effectLst>
                  <a:outerShdw blurRad="38100" dist="38100" dir="2700000" algn="tl">
                    <a:srgbClr val="000000">
                      <a:alpha val="43137"/>
                    </a:srgbClr>
                  </a:outerShdw>
                </a:effectLst>
              </a:rPr>
              <a:t>Philippians 1:27 – </a:t>
            </a:r>
            <a:r>
              <a:rPr lang="en-US" sz="4000" b="1" dirty="0">
                <a:solidFill>
                  <a:schemeClr val="bg1"/>
                </a:solidFill>
                <a:effectLst>
                  <a:outerShdw blurRad="38100" dist="38100" dir="2700000" algn="tl">
                    <a:srgbClr val="000000">
                      <a:alpha val="43137"/>
                    </a:srgbClr>
                  </a:outerShdw>
                </a:effectLst>
              </a:rPr>
              <a:t>Only let your conversation </a:t>
            </a:r>
            <a:r>
              <a:rPr lang="en-US" sz="4000" b="1" dirty="0">
                <a:solidFill>
                  <a:srgbClr val="FFFF00"/>
                </a:solidFill>
                <a:effectLst>
                  <a:outerShdw blurRad="38100" dist="38100" dir="2700000" algn="tl">
                    <a:srgbClr val="000000">
                      <a:alpha val="43137"/>
                    </a:srgbClr>
                  </a:outerShdw>
                </a:effectLst>
              </a:rPr>
              <a:t>be as it becometh the gospel of Christ (worthy of</a:t>
            </a:r>
            <a:r>
              <a:rPr lang="en-US" sz="4000" b="1" dirty="0">
                <a:solidFill>
                  <a:schemeClr val="bg1"/>
                </a:solidFill>
                <a:effectLst>
                  <a:outerShdw blurRad="38100" dist="38100" dir="2700000" algn="tl">
                    <a:srgbClr val="000000">
                      <a:alpha val="43137"/>
                    </a:srgbClr>
                  </a:outerShdw>
                </a:effectLst>
              </a:rPr>
              <a:t>): that whether I come and see you, or else be absent, I may hear of your affairs, that ye stand fast in one spirit, with one mind striving together for the faith of the gospel; </a:t>
            </a: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140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88AA7D-72DF-4049-A622-1C681EFC4752}"/>
              </a:ext>
            </a:extLst>
          </p:cNvPr>
          <p:cNvSpPr>
            <a:spLocks noGrp="1"/>
          </p:cNvSpPr>
          <p:nvPr>
            <p:ph idx="1"/>
          </p:nvPr>
        </p:nvSpPr>
        <p:spPr>
          <a:xfrm>
            <a:off x="1295402" y="2209713"/>
            <a:ext cx="9601196" cy="2438574"/>
          </a:xfrm>
          <a:solidFill>
            <a:schemeClr val="tx1"/>
          </a:solidFill>
        </p:spPr>
        <p:txBody>
          <a:bodyPr>
            <a:normAutofit lnSpcReduction="10000"/>
          </a:bodyPr>
          <a:lstStyle/>
          <a:p>
            <a:r>
              <a:rPr lang="en-US" sz="4000" b="1" dirty="0">
                <a:solidFill>
                  <a:schemeClr val="bg1"/>
                </a:solidFill>
              </a:rPr>
              <a:t>1 Thessalonians 2:12 – That ye would </a:t>
            </a:r>
            <a:r>
              <a:rPr lang="en-US" sz="4000" b="1" dirty="0">
                <a:solidFill>
                  <a:srgbClr val="FFFF00"/>
                </a:solidFill>
              </a:rPr>
              <a:t>walk worthy of God</a:t>
            </a:r>
            <a:r>
              <a:rPr lang="en-US" sz="4000" b="1" dirty="0">
                <a:solidFill>
                  <a:schemeClr val="bg1"/>
                </a:solidFill>
              </a:rPr>
              <a:t>, who </a:t>
            </a:r>
            <a:r>
              <a:rPr lang="en-US" sz="4000" b="1" dirty="0">
                <a:solidFill>
                  <a:srgbClr val="FFFF00"/>
                </a:solidFill>
              </a:rPr>
              <a:t>hath called you </a:t>
            </a:r>
            <a:r>
              <a:rPr lang="en-US" sz="4000" b="1" dirty="0">
                <a:solidFill>
                  <a:schemeClr val="bg1"/>
                </a:solidFill>
              </a:rPr>
              <a:t>unto his kingdom and glory. </a:t>
            </a:r>
            <a:br>
              <a:rPr lang="en-US" sz="4000" dirty="0">
                <a:solidFill>
                  <a:schemeClr val="bg1"/>
                </a:solidFill>
              </a:rPr>
            </a:br>
            <a:endParaRPr lang="en-US" sz="4000" dirty="0">
              <a:solidFill>
                <a:schemeClr val="bg1"/>
              </a:solidFill>
            </a:endParaRPr>
          </a:p>
          <a:p>
            <a:endParaRPr lang="en-US" dirty="0"/>
          </a:p>
        </p:txBody>
      </p:sp>
    </p:spTree>
    <p:extLst>
      <p:ext uri="{BB962C8B-B14F-4D97-AF65-F5344CB8AC3E}">
        <p14:creationId xmlns:p14="http://schemas.microsoft.com/office/powerpoint/2010/main" val="3716849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7246A-E295-4048-BA97-B6BD69E6E9D4}"/>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Living Worthy of the Call of God Involves:</a:t>
            </a:r>
          </a:p>
        </p:txBody>
      </p:sp>
      <p:sp>
        <p:nvSpPr>
          <p:cNvPr id="3" name="Content Placeholder 2">
            <a:extLst>
              <a:ext uri="{FF2B5EF4-FFF2-40B4-BE49-F238E27FC236}">
                <a16:creationId xmlns:a16="http://schemas.microsoft.com/office/drawing/2014/main" id="{135046A0-EA94-4E23-932A-2455EAA836D7}"/>
              </a:ext>
            </a:extLst>
          </p:cNvPr>
          <p:cNvSpPr>
            <a:spLocks noGrp="1"/>
          </p:cNvSpPr>
          <p:nvPr>
            <p:ph idx="1"/>
          </p:nvPr>
        </p:nvSpPr>
        <p:spPr>
          <a:solidFill>
            <a:schemeClr val="tx1"/>
          </a:solidFill>
        </p:spPr>
        <p:txBody>
          <a:bodyPr>
            <a:normAutofit/>
          </a:bodyPr>
          <a:lstStyle/>
          <a:p>
            <a:r>
              <a:rPr lang="en-US" sz="3600" b="1" dirty="0">
                <a:solidFill>
                  <a:schemeClr val="bg1"/>
                </a:solidFill>
                <a:effectLst>
                  <a:outerShdw blurRad="38100" dist="38100" dir="2700000" algn="tl">
                    <a:srgbClr val="000000">
                      <a:alpha val="43137"/>
                    </a:srgbClr>
                  </a:outerShdw>
                </a:effectLst>
              </a:rPr>
              <a:t>A life filled with Spiritual Growth – Faith, Hope and Love.</a:t>
            </a:r>
          </a:p>
          <a:p>
            <a:r>
              <a:rPr lang="en-US" sz="3600" b="1" dirty="0">
                <a:solidFill>
                  <a:schemeClr val="bg1"/>
                </a:solidFill>
                <a:effectLst>
                  <a:outerShdw blurRad="38100" dist="38100" dir="2700000" algn="tl">
                    <a:srgbClr val="000000">
                      <a:alpha val="43137"/>
                    </a:srgbClr>
                  </a:outerShdw>
                </a:effectLst>
              </a:rPr>
              <a:t>A life that Identifies with Christ practice.</a:t>
            </a:r>
          </a:p>
          <a:p>
            <a:r>
              <a:rPr lang="en-US" sz="3600" b="1" dirty="0">
                <a:solidFill>
                  <a:schemeClr val="bg1"/>
                </a:solidFill>
                <a:effectLst>
                  <a:outerShdw blurRad="38100" dist="38100" dir="2700000" algn="tl">
                    <a:srgbClr val="000000">
                      <a:alpha val="43137"/>
                    </a:srgbClr>
                  </a:outerShdw>
                </a:effectLst>
              </a:rPr>
              <a:t>A life of Spiritual Endurance.</a:t>
            </a:r>
          </a:p>
        </p:txBody>
      </p:sp>
    </p:spTree>
    <p:extLst>
      <p:ext uri="{BB962C8B-B14F-4D97-AF65-F5344CB8AC3E}">
        <p14:creationId xmlns:p14="http://schemas.microsoft.com/office/powerpoint/2010/main" val="239049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6C92-F025-4232-9CA9-C420E1855AD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What We Should Pray For:</a:t>
            </a:r>
          </a:p>
        </p:txBody>
      </p:sp>
      <p:sp>
        <p:nvSpPr>
          <p:cNvPr id="3" name="Content Placeholder 2">
            <a:extLst>
              <a:ext uri="{FF2B5EF4-FFF2-40B4-BE49-F238E27FC236}">
                <a16:creationId xmlns:a16="http://schemas.microsoft.com/office/drawing/2014/main" id="{1C336ED1-482E-4E92-AA3C-9A12DCF86C29}"/>
              </a:ext>
            </a:extLst>
          </p:cNvPr>
          <p:cNvSpPr>
            <a:spLocks noGrp="1"/>
          </p:cNvSpPr>
          <p:nvPr>
            <p:ph idx="1"/>
          </p:nvPr>
        </p:nvSpPr>
        <p:spPr>
          <a:xfrm>
            <a:off x="792480" y="2448560"/>
            <a:ext cx="10637519" cy="3637280"/>
          </a:xfrm>
          <a:solidFill>
            <a:schemeClr val="tx1"/>
          </a:solidFill>
        </p:spPr>
        <p:txBody>
          <a:bodyPr>
            <a:normAutofit fontScale="85000" lnSpcReduction="20000"/>
          </a:bodyPr>
          <a:lstStyle/>
          <a:p>
            <a:r>
              <a:rPr lang="en-US" sz="4700" b="1" dirty="0">
                <a:solidFill>
                  <a:srgbClr val="FFFF00"/>
                </a:solidFill>
                <a:effectLst>
                  <a:outerShdw blurRad="38100" dist="38100" dir="2700000" algn="tl">
                    <a:srgbClr val="000000">
                      <a:alpha val="43137"/>
                    </a:srgbClr>
                  </a:outerShdw>
                </a:effectLst>
              </a:rPr>
              <a:t>That Christians Would Fulfill God’s Good Pleasure in their lives. </a:t>
            </a:r>
          </a:p>
          <a:p>
            <a:pPr marL="0" indent="0">
              <a:buNone/>
            </a:pPr>
            <a:r>
              <a:rPr lang="en-US" sz="4200" b="1" dirty="0">
                <a:solidFill>
                  <a:schemeClr val="bg1"/>
                </a:solidFill>
                <a:effectLst>
                  <a:outerShdw blurRad="38100" dist="38100" dir="2700000" algn="tl">
                    <a:srgbClr val="000000">
                      <a:alpha val="43137"/>
                    </a:srgbClr>
                  </a:outerShdw>
                </a:effectLst>
              </a:rPr>
              <a:t>2 Thessalonians 1:11 – Wherefore also we pray always for you, that our God would count you worthy of </a:t>
            </a:r>
            <a:r>
              <a:rPr lang="en-US" sz="4200" b="1" i="1" dirty="0">
                <a:solidFill>
                  <a:schemeClr val="bg1"/>
                </a:solidFill>
                <a:effectLst>
                  <a:outerShdw blurRad="38100" dist="38100" dir="2700000" algn="tl">
                    <a:srgbClr val="000000">
                      <a:alpha val="43137"/>
                    </a:srgbClr>
                  </a:outerShdw>
                </a:effectLst>
              </a:rPr>
              <a:t>this</a:t>
            </a:r>
            <a:r>
              <a:rPr lang="en-US" sz="4200" b="1" dirty="0">
                <a:solidFill>
                  <a:schemeClr val="bg1"/>
                </a:solidFill>
                <a:effectLst>
                  <a:outerShdw blurRad="38100" dist="38100" dir="2700000" algn="tl">
                    <a:srgbClr val="000000">
                      <a:alpha val="43137"/>
                    </a:srgbClr>
                  </a:outerShdw>
                </a:effectLst>
              </a:rPr>
              <a:t> calling, and </a:t>
            </a:r>
            <a:r>
              <a:rPr lang="en-US" sz="4200" b="1" dirty="0">
                <a:solidFill>
                  <a:srgbClr val="FFFF00"/>
                </a:solidFill>
                <a:effectLst>
                  <a:outerShdw blurRad="38100" dist="38100" dir="2700000" algn="tl">
                    <a:srgbClr val="000000">
                      <a:alpha val="43137"/>
                    </a:srgbClr>
                  </a:outerShdw>
                </a:effectLst>
              </a:rPr>
              <a:t>fulfil all the good pleasure of </a:t>
            </a:r>
            <a:r>
              <a:rPr lang="en-US" sz="4200" b="1" i="1" dirty="0">
                <a:solidFill>
                  <a:srgbClr val="FFFF00"/>
                </a:solidFill>
                <a:effectLst>
                  <a:outerShdw blurRad="38100" dist="38100" dir="2700000" algn="tl">
                    <a:srgbClr val="000000">
                      <a:alpha val="43137"/>
                    </a:srgbClr>
                  </a:outerShdw>
                </a:effectLst>
              </a:rPr>
              <a:t>his</a:t>
            </a:r>
            <a:r>
              <a:rPr lang="en-US" sz="4200" b="1" dirty="0">
                <a:solidFill>
                  <a:srgbClr val="FFFF00"/>
                </a:solidFill>
                <a:effectLst>
                  <a:outerShdw blurRad="38100" dist="38100" dir="2700000" algn="tl">
                    <a:srgbClr val="000000">
                      <a:alpha val="43137"/>
                    </a:srgbClr>
                  </a:outerShdw>
                </a:effectLst>
              </a:rPr>
              <a:t> goodness</a:t>
            </a:r>
            <a:r>
              <a:rPr lang="en-US" sz="4200" b="1" dirty="0">
                <a:solidFill>
                  <a:schemeClr val="bg1"/>
                </a:solidFill>
                <a:effectLst>
                  <a:outerShdw blurRad="38100" dist="38100" dir="2700000" algn="tl">
                    <a:srgbClr val="000000">
                      <a:alpha val="43137"/>
                    </a:srgbClr>
                  </a:outerShdw>
                </a:effectLst>
              </a:rPr>
              <a:t>, and the work of faith with power: </a:t>
            </a:r>
            <a:br>
              <a:rPr lang="en-US" sz="4200" b="1" dirty="0">
                <a:solidFill>
                  <a:schemeClr val="bg1"/>
                </a:solidFill>
                <a:effectLst>
                  <a:outerShdw blurRad="38100" dist="38100" dir="2700000" algn="tl">
                    <a:srgbClr val="000000">
                      <a:alpha val="43137"/>
                    </a:srgbClr>
                  </a:outerShdw>
                </a:effectLst>
              </a:rPr>
            </a:br>
            <a:endParaRPr lang="en-US" sz="4200" b="1"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5070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899547-F4A7-4F8D-A8B9-5548D869E139}"/>
              </a:ext>
            </a:extLst>
          </p:cNvPr>
          <p:cNvSpPr>
            <a:spLocks noGrp="1"/>
          </p:cNvSpPr>
          <p:nvPr>
            <p:ph idx="1"/>
          </p:nvPr>
        </p:nvSpPr>
        <p:spPr>
          <a:xfrm>
            <a:off x="1110343" y="791459"/>
            <a:ext cx="10179698" cy="5275081"/>
          </a:xfrm>
          <a:solidFill>
            <a:schemeClr val="tx1"/>
          </a:solidFill>
        </p:spPr>
        <p:txBody>
          <a:bodyPr>
            <a:normAutofit/>
          </a:bodyPr>
          <a:lstStyle/>
          <a:p>
            <a:r>
              <a:rPr lang="en-US" sz="4000" b="1" dirty="0">
                <a:solidFill>
                  <a:schemeClr val="bg1"/>
                </a:solidFill>
              </a:rPr>
              <a:t>Psalm 138:1 - </a:t>
            </a:r>
            <a:r>
              <a:rPr lang="en-US" sz="4000" baseline="30000" dirty="0">
                <a:solidFill>
                  <a:schemeClr val="bg1"/>
                </a:solidFill>
              </a:rPr>
              <a:t> </a:t>
            </a:r>
            <a:r>
              <a:rPr lang="en-US" sz="4000" dirty="0">
                <a:solidFill>
                  <a:schemeClr val="bg1"/>
                </a:solidFill>
              </a:rPr>
              <a:t> </a:t>
            </a:r>
            <a:r>
              <a:rPr lang="en-US" sz="4000" b="1" dirty="0">
                <a:solidFill>
                  <a:schemeClr val="bg1"/>
                </a:solidFill>
                <a:effectLst>
                  <a:outerShdw blurRad="38100" dist="38100" dir="2700000" algn="tl">
                    <a:srgbClr val="000000">
                      <a:alpha val="43137"/>
                    </a:srgbClr>
                  </a:outerShdw>
                </a:effectLst>
              </a:rPr>
              <a:t>The </a:t>
            </a:r>
            <a:r>
              <a:rPr lang="en-US" sz="4000" b="1" cap="small" dirty="0">
                <a:solidFill>
                  <a:schemeClr val="bg1"/>
                </a:solidFill>
                <a:effectLst>
                  <a:outerShdw blurRad="38100" dist="38100" dir="2700000" algn="tl">
                    <a:srgbClr val="000000">
                      <a:alpha val="43137"/>
                    </a:srgbClr>
                  </a:outerShdw>
                </a:effectLst>
              </a:rPr>
              <a:t>LORD</a:t>
            </a:r>
            <a:r>
              <a:rPr lang="en-US" sz="4000" b="1" dirty="0">
                <a:solidFill>
                  <a:schemeClr val="bg1"/>
                </a:solidFill>
                <a:effectLst>
                  <a:outerShdw blurRad="38100" dist="38100" dir="2700000" algn="tl">
                    <a:srgbClr val="000000">
                      <a:alpha val="43137"/>
                    </a:srgbClr>
                  </a:outerShdw>
                </a:effectLst>
              </a:rPr>
              <a:t> will perfect </a:t>
            </a:r>
            <a:r>
              <a:rPr lang="en-US" sz="4000" b="1" i="1" dirty="0">
                <a:solidFill>
                  <a:schemeClr val="bg1"/>
                </a:solidFill>
                <a:effectLst>
                  <a:outerShdw blurRad="38100" dist="38100" dir="2700000" algn="tl">
                    <a:srgbClr val="000000">
                      <a:alpha val="43137"/>
                    </a:srgbClr>
                  </a:outerShdw>
                </a:effectLst>
              </a:rPr>
              <a:t>that which</a:t>
            </a:r>
            <a:r>
              <a:rPr lang="en-US" sz="4000" b="1" dirty="0">
                <a:solidFill>
                  <a:schemeClr val="bg1"/>
                </a:solidFill>
                <a:effectLst>
                  <a:outerShdw blurRad="38100" dist="38100" dir="2700000" algn="tl">
                    <a:srgbClr val="000000">
                      <a:alpha val="43137"/>
                    </a:srgbClr>
                  </a:outerShdw>
                </a:effectLst>
              </a:rPr>
              <a:t> </a:t>
            </a:r>
            <a:r>
              <a:rPr lang="en-US" sz="4000" b="1" dirty="0" err="1">
                <a:solidFill>
                  <a:schemeClr val="bg1"/>
                </a:solidFill>
                <a:effectLst>
                  <a:outerShdw blurRad="38100" dist="38100" dir="2700000" algn="tl">
                    <a:srgbClr val="000000">
                      <a:alpha val="43137"/>
                    </a:srgbClr>
                  </a:outerShdw>
                </a:effectLst>
              </a:rPr>
              <a:t>concerneth</a:t>
            </a:r>
            <a:r>
              <a:rPr lang="en-US" sz="4000" b="1" dirty="0">
                <a:solidFill>
                  <a:schemeClr val="bg1"/>
                </a:solidFill>
                <a:effectLst>
                  <a:outerShdw blurRad="38100" dist="38100" dir="2700000" algn="tl">
                    <a:srgbClr val="000000">
                      <a:alpha val="43137"/>
                    </a:srgbClr>
                  </a:outerShdw>
                </a:effectLst>
              </a:rPr>
              <a:t> me: thy mercy, O </a:t>
            </a:r>
            <a:r>
              <a:rPr lang="en-US" sz="4000" b="1" cap="small" dirty="0">
                <a:solidFill>
                  <a:schemeClr val="bg1"/>
                </a:solidFill>
                <a:effectLst>
                  <a:outerShdw blurRad="38100" dist="38100" dir="2700000" algn="tl">
                    <a:srgbClr val="000000">
                      <a:alpha val="43137"/>
                    </a:srgbClr>
                  </a:outerShdw>
                </a:effectLst>
              </a:rPr>
              <a:t>LORD</a:t>
            </a:r>
            <a:r>
              <a:rPr lang="en-US" sz="4000" b="1" dirty="0">
                <a:solidFill>
                  <a:schemeClr val="bg1"/>
                </a:solidFill>
                <a:effectLst>
                  <a:outerShdw blurRad="38100" dist="38100" dir="2700000" algn="tl">
                    <a:srgbClr val="000000">
                      <a:alpha val="43137"/>
                    </a:srgbClr>
                  </a:outerShdw>
                </a:effectLst>
              </a:rPr>
              <a:t>, </a:t>
            </a:r>
            <a:r>
              <a:rPr lang="en-US" sz="4000" b="1" i="1" dirty="0" err="1">
                <a:solidFill>
                  <a:schemeClr val="bg1"/>
                </a:solidFill>
                <a:effectLst>
                  <a:outerShdw blurRad="38100" dist="38100" dir="2700000" algn="tl">
                    <a:srgbClr val="000000">
                      <a:alpha val="43137"/>
                    </a:srgbClr>
                  </a:outerShdw>
                </a:effectLst>
              </a:rPr>
              <a:t>endureth</a:t>
            </a:r>
            <a:r>
              <a:rPr lang="en-US" sz="4000" b="1" dirty="0">
                <a:solidFill>
                  <a:schemeClr val="bg1"/>
                </a:solidFill>
                <a:effectLst>
                  <a:outerShdw blurRad="38100" dist="38100" dir="2700000" algn="tl">
                    <a:srgbClr val="000000">
                      <a:alpha val="43137"/>
                    </a:srgbClr>
                  </a:outerShdw>
                </a:effectLst>
              </a:rPr>
              <a:t> for ever: forsake not the works of thine own hands.</a:t>
            </a:r>
          </a:p>
          <a:p>
            <a:r>
              <a:rPr lang="en-US" sz="4000" b="1" dirty="0">
                <a:solidFill>
                  <a:schemeClr val="bg1"/>
                </a:solidFill>
                <a:effectLst>
                  <a:outerShdw blurRad="38100" dist="38100" dir="2700000" algn="tl">
                    <a:srgbClr val="000000">
                      <a:alpha val="43137"/>
                    </a:srgbClr>
                  </a:outerShdw>
                </a:effectLst>
              </a:rPr>
              <a:t>Psalm 145:16 – Thou </a:t>
            </a:r>
            <a:r>
              <a:rPr lang="en-US" sz="4000" b="1" dirty="0" err="1">
                <a:solidFill>
                  <a:schemeClr val="bg1"/>
                </a:solidFill>
                <a:effectLst>
                  <a:outerShdw blurRad="38100" dist="38100" dir="2700000" algn="tl">
                    <a:srgbClr val="000000">
                      <a:alpha val="43137"/>
                    </a:srgbClr>
                  </a:outerShdw>
                </a:effectLst>
              </a:rPr>
              <a:t>openest</a:t>
            </a:r>
            <a:r>
              <a:rPr lang="en-US" sz="4000" b="1" dirty="0">
                <a:solidFill>
                  <a:schemeClr val="bg1"/>
                </a:solidFill>
                <a:effectLst>
                  <a:outerShdw blurRad="38100" dist="38100" dir="2700000" algn="tl">
                    <a:srgbClr val="000000">
                      <a:alpha val="43137"/>
                    </a:srgbClr>
                  </a:outerShdw>
                </a:effectLst>
              </a:rPr>
              <a:t> thine hand, and </a:t>
            </a:r>
            <a:r>
              <a:rPr lang="en-US" sz="4000" b="1" dirty="0" err="1">
                <a:solidFill>
                  <a:schemeClr val="bg1"/>
                </a:solidFill>
                <a:effectLst>
                  <a:outerShdw blurRad="38100" dist="38100" dir="2700000" algn="tl">
                    <a:srgbClr val="000000">
                      <a:alpha val="43137"/>
                    </a:srgbClr>
                  </a:outerShdw>
                </a:effectLst>
              </a:rPr>
              <a:t>satisfiest</a:t>
            </a:r>
            <a:r>
              <a:rPr lang="en-US" sz="4000" b="1" dirty="0">
                <a:solidFill>
                  <a:schemeClr val="bg1"/>
                </a:solidFill>
                <a:effectLst>
                  <a:outerShdw blurRad="38100" dist="38100" dir="2700000" algn="tl">
                    <a:srgbClr val="000000">
                      <a:alpha val="43137"/>
                    </a:srgbClr>
                  </a:outerShdw>
                </a:effectLst>
              </a:rPr>
              <a:t> the desire of every living thing. </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 </a:t>
            </a:r>
          </a:p>
          <a:p>
            <a:pPr marL="0" indent="0">
              <a:buNone/>
            </a:pPr>
            <a:endParaRPr lang="en-US" dirty="0"/>
          </a:p>
        </p:txBody>
      </p:sp>
    </p:spTree>
    <p:extLst>
      <p:ext uri="{BB962C8B-B14F-4D97-AF65-F5344CB8AC3E}">
        <p14:creationId xmlns:p14="http://schemas.microsoft.com/office/powerpoint/2010/main" val="286902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6C92-F025-4232-9CA9-C420E1855AD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What We Should Pray For:</a:t>
            </a:r>
          </a:p>
        </p:txBody>
      </p:sp>
      <p:sp>
        <p:nvSpPr>
          <p:cNvPr id="3" name="Content Placeholder 2">
            <a:extLst>
              <a:ext uri="{FF2B5EF4-FFF2-40B4-BE49-F238E27FC236}">
                <a16:creationId xmlns:a16="http://schemas.microsoft.com/office/drawing/2014/main" id="{1C336ED1-482E-4E92-AA3C-9A12DCF86C29}"/>
              </a:ext>
            </a:extLst>
          </p:cNvPr>
          <p:cNvSpPr>
            <a:spLocks noGrp="1"/>
          </p:cNvSpPr>
          <p:nvPr>
            <p:ph idx="1"/>
          </p:nvPr>
        </p:nvSpPr>
        <p:spPr>
          <a:xfrm>
            <a:off x="792480" y="2448560"/>
            <a:ext cx="10637519" cy="3637280"/>
          </a:xfrm>
          <a:solidFill>
            <a:schemeClr val="tx1"/>
          </a:solidFill>
        </p:spPr>
        <p:txBody>
          <a:bodyPr>
            <a:normAutofit fontScale="85000" lnSpcReduction="20000"/>
          </a:bodyPr>
          <a:lstStyle/>
          <a:p>
            <a:r>
              <a:rPr lang="en-US" sz="4700" b="1" dirty="0">
                <a:solidFill>
                  <a:srgbClr val="FFFF00"/>
                </a:solidFill>
                <a:effectLst>
                  <a:outerShdw blurRad="38100" dist="38100" dir="2700000" algn="tl">
                    <a:srgbClr val="000000">
                      <a:alpha val="43137"/>
                    </a:srgbClr>
                  </a:outerShdw>
                </a:effectLst>
              </a:rPr>
              <a:t>That Christians Would Demonstrate Faith and Power in their lives</a:t>
            </a:r>
            <a:r>
              <a:rPr lang="en-US" sz="4300" b="1" dirty="0">
                <a:solidFill>
                  <a:schemeClr val="bg1"/>
                </a:solidFill>
                <a:effectLst>
                  <a:outerShdw blurRad="38100" dist="38100" dir="2700000" algn="tl">
                    <a:srgbClr val="000000">
                      <a:alpha val="43137"/>
                    </a:srgbClr>
                  </a:outerShdw>
                </a:effectLst>
              </a:rPr>
              <a:t>. </a:t>
            </a:r>
          </a:p>
          <a:p>
            <a:pPr marL="0" indent="0">
              <a:buNone/>
            </a:pPr>
            <a:r>
              <a:rPr lang="en-US" sz="4200" b="1" dirty="0">
                <a:solidFill>
                  <a:schemeClr val="bg1"/>
                </a:solidFill>
                <a:effectLst>
                  <a:outerShdw blurRad="38100" dist="38100" dir="2700000" algn="tl">
                    <a:srgbClr val="000000">
                      <a:alpha val="43137"/>
                    </a:srgbClr>
                  </a:outerShdw>
                </a:effectLst>
              </a:rPr>
              <a:t>2 Thessalonians 1:11 – Wherefore also we pray always for you, that our God would count you worthy of </a:t>
            </a:r>
            <a:r>
              <a:rPr lang="en-US" sz="4200" b="1" i="1" dirty="0">
                <a:solidFill>
                  <a:schemeClr val="bg1"/>
                </a:solidFill>
                <a:effectLst>
                  <a:outerShdw blurRad="38100" dist="38100" dir="2700000" algn="tl">
                    <a:srgbClr val="000000">
                      <a:alpha val="43137"/>
                    </a:srgbClr>
                  </a:outerShdw>
                </a:effectLst>
              </a:rPr>
              <a:t>this</a:t>
            </a:r>
            <a:r>
              <a:rPr lang="en-US" sz="4200" b="1" dirty="0">
                <a:solidFill>
                  <a:schemeClr val="bg1"/>
                </a:solidFill>
                <a:effectLst>
                  <a:outerShdw blurRad="38100" dist="38100" dir="2700000" algn="tl">
                    <a:srgbClr val="000000">
                      <a:alpha val="43137"/>
                    </a:srgbClr>
                  </a:outerShdw>
                </a:effectLst>
              </a:rPr>
              <a:t> calling, and fulfil all the good pleasure of </a:t>
            </a:r>
            <a:r>
              <a:rPr lang="en-US" sz="4200" b="1" i="1" dirty="0">
                <a:solidFill>
                  <a:schemeClr val="bg1"/>
                </a:solidFill>
                <a:effectLst>
                  <a:outerShdw blurRad="38100" dist="38100" dir="2700000" algn="tl">
                    <a:srgbClr val="000000">
                      <a:alpha val="43137"/>
                    </a:srgbClr>
                  </a:outerShdw>
                </a:effectLst>
              </a:rPr>
              <a:t>his</a:t>
            </a:r>
            <a:r>
              <a:rPr lang="en-US" sz="4200" b="1" dirty="0">
                <a:solidFill>
                  <a:schemeClr val="bg1"/>
                </a:solidFill>
                <a:effectLst>
                  <a:outerShdw blurRad="38100" dist="38100" dir="2700000" algn="tl">
                    <a:srgbClr val="000000">
                      <a:alpha val="43137"/>
                    </a:srgbClr>
                  </a:outerShdw>
                </a:effectLst>
              </a:rPr>
              <a:t> goodness, and </a:t>
            </a:r>
            <a:r>
              <a:rPr lang="en-US" sz="4200" b="1" dirty="0">
                <a:solidFill>
                  <a:srgbClr val="FFFF00"/>
                </a:solidFill>
                <a:effectLst>
                  <a:outerShdw blurRad="38100" dist="38100" dir="2700000" algn="tl">
                    <a:srgbClr val="000000">
                      <a:alpha val="43137"/>
                    </a:srgbClr>
                  </a:outerShdw>
                </a:effectLst>
              </a:rPr>
              <a:t>the work of faith with power</a:t>
            </a:r>
            <a:r>
              <a:rPr lang="en-US" sz="4200" b="1" dirty="0">
                <a:solidFill>
                  <a:schemeClr val="bg1"/>
                </a:solidFill>
                <a:effectLst>
                  <a:outerShdw blurRad="38100" dist="38100" dir="2700000" algn="tl">
                    <a:srgbClr val="000000">
                      <a:alpha val="43137"/>
                    </a:srgbClr>
                  </a:outerShdw>
                </a:effectLst>
              </a:rPr>
              <a:t>: </a:t>
            </a:r>
            <a:br>
              <a:rPr lang="en-US" sz="4200" b="1" dirty="0">
                <a:solidFill>
                  <a:schemeClr val="bg1"/>
                </a:solidFill>
                <a:effectLst>
                  <a:outerShdw blurRad="38100" dist="38100" dir="2700000" algn="tl">
                    <a:srgbClr val="000000">
                      <a:alpha val="43137"/>
                    </a:srgbClr>
                  </a:outerShdw>
                </a:effectLst>
              </a:rPr>
            </a:br>
            <a:endParaRPr lang="en-US" sz="4200" b="1"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55668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63AA2C-CE41-4C92-ACBC-7E05F72C9E97}"/>
              </a:ext>
            </a:extLst>
          </p:cNvPr>
          <p:cNvSpPr>
            <a:spLocks noGrp="1"/>
          </p:cNvSpPr>
          <p:nvPr>
            <p:ph idx="1"/>
          </p:nvPr>
        </p:nvSpPr>
        <p:spPr>
          <a:xfrm>
            <a:off x="1219978" y="1710525"/>
            <a:ext cx="9752043" cy="3436950"/>
          </a:xfrm>
          <a:solidFill>
            <a:schemeClr val="tx1"/>
          </a:solidFill>
        </p:spPr>
        <p:txBody>
          <a:bodyPr>
            <a:noAutofit/>
          </a:bodyPr>
          <a:lstStyle/>
          <a:p>
            <a:r>
              <a:rPr lang="en-US" sz="4400" b="1" dirty="0">
                <a:solidFill>
                  <a:schemeClr val="bg1"/>
                </a:solidFill>
                <a:effectLst>
                  <a:outerShdw blurRad="38100" dist="38100" dir="2700000" algn="tl">
                    <a:srgbClr val="000000">
                      <a:alpha val="43137"/>
                    </a:srgbClr>
                  </a:outerShdw>
                </a:effectLst>
              </a:rPr>
              <a:t>Ephesians 2:10 – For we are his workmanship, created in Christ Jesus unto good works, which God hath before ordained that we should walk in them. </a:t>
            </a:r>
            <a:br>
              <a:rPr lang="en-US" sz="4400" b="1" dirty="0">
                <a:effectLst>
                  <a:outerShdw blurRad="38100" dist="38100" dir="2700000" algn="tl">
                    <a:srgbClr val="000000">
                      <a:alpha val="43137"/>
                    </a:srgbClr>
                  </a:outerShdw>
                </a:effectLst>
              </a:rPr>
            </a:b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97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6C92-F025-4232-9CA9-C420E1855AD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What We Should Pray For:</a:t>
            </a:r>
          </a:p>
        </p:txBody>
      </p:sp>
      <p:sp>
        <p:nvSpPr>
          <p:cNvPr id="3" name="Content Placeholder 2">
            <a:extLst>
              <a:ext uri="{FF2B5EF4-FFF2-40B4-BE49-F238E27FC236}">
                <a16:creationId xmlns:a16="http://schemas.microsoft.com/office/drawing/2014/main" id="{1C336ED1-482E-4E92-AA3C-9A12DCF86C29}"/>
              </a:ext>
            </a:extLst>
          </p:cNvPr>
          <p:cNvSpPr>
            <a:spLocks noGrp="1"/>
          </p:cNvSpPr>
          <p:nvPr>
            <p:ph idx="1"/>
          </p:nvPr>
        </p:nvSpPr>
        <p:spPr>
          <a:xfrm>
            <a:off x="777240" y="2416628"/>
            <a:ext cx="10637519" cy="3799841"/>
          </a:xfrm>
          <a:solidFill>
            <a:schemeClr val="tx1"/>
          </a:solidFill>
        </p:spPr>
        <p:txBody>
          <a:bodyPr>
            <a:normAutofit fontScale="92500" lnSpcReduction="20000"/>
          </a:bodyPr>
          <a:lstStyle/>
          <a:p>
            <a:r>
              <a:rPr lang="en-US" sz="4300" b="1" dirty="0">
                <a:solidFill>
                  <a:srgbClr val="FFFF00"/>
                </a:solidFill>
                <a:effectLst>
                  <a:outerShdw blurRad="38100" dist="38100" dir="2700000" algn="tl">
                    <a:srgbClr val="000000">
                      <a:alpha val="43137"/>
                    </a:srgbClr>
                  </a:outerShdw>
                </a:effectLst>
              </a:rPr>
              <a:t>That Christians Would Glorify Christ in their lives. </a:t>
            </a:r>
          </a:p>
          <a:p>
            <a:r>
              <a:rPr lang="en-US" sz="3600" b="1" dirty="0">
                <a:solidFill>
                  <a:schemeClr val="bg1"/>
                </a:solidFill>
                <a:effectLst>
                  <a:outerShdw blurRad="38100" dist="38100" dir="2700000" algn="tl">
                    <a:srgbClr val="000000">
                      <a:alpha val="43137"/>
                    </a:srgbClr>
                  </a:outerShdw>
                </a:effectLst>
              </a:rPr>
              <a:t>2 Thessalonians 1:12 – </a:t>
            </a:r>
            <a:r>
              <a:rPr lang="en-US" sz="3900" b="1" dirty="0">
                <a:solidFill>
                  <a:srgbClr val="FFFF00"/>
                </a:solidFill>
                <a:effectLst>
                  <a:outerShdw blurRad="38100" dist="38100" dir="2700000" algn="tl">
                    <a:srgbClr val="000000">
                      <a:alpha val="43137"/>
                    </a:srgbClr>
                  </a:outerShdw>
                </a:effectLst>
              </a:rPr>
              <a:t>That the name of our Lord Jesus Christ may be glorified in you</a:t>
            </a:r>
            <a:r>
              <a:rPr lang="en-US" sz="3900" b="1" dirty="0">
                <a:solidFill>
                  <a:schemeClr val="bg1"/>
                </a:solidFill>
                <a:effectLst>
                  <a:outerShdw blurRad="38100" dist="38100" dir="2700000" algn="tl">
                    <a:srgbClr val="000000">
                      <a:alpha val="43137"/>
                    </a:srgbClr>
                  </a:outerShdw>
                </a:effectLst>
              </a:rPr>
              <a:t>, and ye in him, according to the grace of our God and the Lord Jesus Christ. </a:t>
            </a:r>
            <a:br>
              <a:rPr lang="en-US" sz="3900" b="1" dirty="0">
                <a:solidFill>
                  <a:schemeClr val="bg1"/>
                </a:solidFill>
                <a:effectLst>
                  <a:outerShdw blurRad="38100" dist="38100" dir="2700000" algn="tl">
                    <a:srgbClr val="000000">
                      <a:alpha val="43137"/>
                    </a:srgbClr>
                  </a:outerShdw>
                </a:effectLst>
              </a:rPr>
            </a:br>
            <a:endParaRPr lang="en-US" sz="39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673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B890-7405-4693-A5C7-BC601FC06673}"/>
              </a:ext>
            </a:extLst>
          </p:cNvPr>
          <p:cNvSpPr>
            <a:spLocks noGrp="1"/>
          </p:cNvSpPr>
          <p:nvPr>
            <p:ph type="ctrTitle"/>
          </p:nvPr>
        </p:nvSpPr>
        <p:spPr>
          <a:xfrm>
            <a:off x="2692398" y="1717041"/>
            <a:ext cx="6815669" cy="1669624"/>
          </a:xfrm>
        </p:spPr>
        <p:txBody>
          <a:bodyPr/>
          <a:lstStyle/>
          <a:p>
            <a:r>
              <a:rPr lang="en-US" b="1" dirty="0">
                <a:effectLst>
                  <a:outerShdw blurRad="38100" dist="38100" dir="2700000" algn="tl">
                    <a:srgbClr val="000000">
                      <a:alpha val="43137"/>
                    </a:srgbClr>
                  </a:outerShdw>
                </a:effectLst>
              </a:rPr>
              <a:t>AUTHENTIC PRAYER</a:t>
            </a:r>
          </a:p>
        </p:txBody>
      </p:sp>
      <p:sp>
        <p:nvSpPr>
          <p:cNvPr id="3" name="Subtitle 2">
            <a:extLst>
              <a:ext uri="{FF2B5EF4-FFF2-40B4-BE49-F238E27FC236}">
                <a16:creationId xmlns:a16="http://schemas.microsoft.com/office/drawing/2014/main" id="{98C56E5C-6754-4B73-B930-AA644D3E52D5}"/>
              </a:ext>
            </a:extLst>
          </p:cNvPr>
          <p:cNvSpPr>
            <a:spLocks noGrp="1"/>
          </p:cNvSpPr>
          <p:nvPr>
            <p:ph type="subTitle" idx="1"/>
          </p:nvPr>
        </p:nvSpPr>
        <p:spPr/>
        <p:txBody>
          <a:bodyPr>
            <a:normAutofit/>
          </a:bodyPr>
          <a:lstStyle/>
          <a:p>
            <a:r>
              <a:rPr lang="en-US" sz="4400" b="1" dirty="0">
                <a:solidFill>
                  <a:srgbClr val="C00000"/>
                </a:solidFill>
                <a:effectLst>
                  <a:outerShdw blurRad="38100" dist="38100" dir="2700000" algn="tl">
                    <a:srgbClr val="000000">
                      <a:alpha val="43137"/>
                    </a:srgbClr>
                  </a:outerShdw>
                </a:effectLst>
              </a:rPr>
              <a:t>Praying for God’s Priorities!</a:t>
            </a:r>
          </a:p>
        </p:txBody>
      </p:sp>
    </p:spTree>
    <p:extLst>
      <p:ext uri="{BB962C8B-B14F-4D97-AF65-F5344CB8AC3E}">
        <p14:creationId xmlns:p14="http://schemas.microsoft.com/office/powerpoint/2010/main" val="4207624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4E0BA0-6B69-4544-BBE7-359FFBF8D4A9}"/>
              </a:ext>
            </a:extLst>
          </p:cNvPr>
          <p:cNvSpPr txBox="1"/>
          <p:nvPr/>
        </p:nvSpPr>
        <p:spPr>
          <a:xfrm>
            <a:off x="861526" y="889843"/>
            <a:ext cx="10468948" cy="5078313"/>
          </a:xfrm>
          <a:prstGeom prst="rect">
            <a:avLst/>
          </a:prstGeom>
          <a:solidFill>
            <a:schemeClr val="tx1"/>
          </a:solid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John 17:20-23 – Neither pray I for these alone, but for them also </a:t>
            </a:r>
            <a:r>
              <a:rPr lang="en-US" sz="3600" b="1" dirty="0">
                <a:solidFill>
                  <a:srgbClr val="FFFF00"/>
                </a:solidFill>
                <a:effectLst>
                  <a:outerShdw blurRad="38100" dist="38100" dir="2700000" algn="tl">
                    <a:srgbClr val="000000">
                      <a:alpha val="43137"/>
                    </a:srgbClr>
                  </a:outerShdw>
                </a:effectLst>
              </a:rPr>
              <a:t>which shall believe on me through their word</a:t>
            </a:r>
            <a:r>
              <a:rPr lang="en-US" sz="3600" b="1" dirty="0">
                <a:solidFill>
                  <a:schemeClr val="bg1"/>
                </a:solidFill>
                <a:effectLst>
                  <a:outerShdw blurRad="38100" dist="38100" dir="2700000" algn="tl">
                    <a:srgbClr val="000000">
                      <a:alpha val="43137"/>
                    </a:srgbClr>
                  </a:outerShdw>
                </a:effectLst>
              </a:rPr>
              <a:t>;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21 </a:t>
            </a:r>
            <a:r>
              <a:rPr lang="en-US" sz="3600" b="1" dirty="0">
                <a:solidFill>
                  <a:schemeClr val="bg1"/>
                </a:solidFill>
                <a:effectLst>
                  <a:outerShdw blurRad="38100" dist="38100" dir="2700000" algn="tl">
                    <a:srgbClr val="000000">
                      <a:alpha val="43137"/>
                    </a:srgbClr>
                  </a:outerShdw>
                </a:effectLst>
              </a:rPr>
              <a:t> That </a:t>
            </a:r>
            <a:r>
              <a:rPr lang="en-US" sz="3600" b="1" dirty="0">
                <a:solidFill>
                  <a:srgbClr val="FFFF00"/>
                </a:solidFill>
                <a:effectLst>
                  <a:outerShdw blurRad="38100" dist="38100" dir="2700000" algn="tl">
                    <a:srgbClr val="000000">
                      <a:alpha val="43137"/>
                    </a:srgbClr>
                  </a:outerShdw>
                </a:effectLst>
              </a:rPr>
              <a:t>they all may be one</a:t>
            </a:r>
            <a:r>
              <a:rPr lang="en-US" sz="3600" b="1" dirty="0">
                <a:solidFill>
                  <a:schemeClr val="bg1"/>
                </a:solidFill>
                <a:effectLst>
                  <a:outerShdw blurRad="38100" dist="38100" dir="2700000" algn="tl">
                    <a:srgbClr val="000000">
                      <a:alpha val="43137"/>
                    </a:srgbClr>
                  </a:outerShdw>
                </a:effectLst>
              </a:rPr>
              <a:t>; as thou, Father, </a:t>
            </a:r>
            <a:r>
              <a:rPr lang="en-US" sz="3600" b="1" i="1" dirty="0">
                <a:solidFill>
                  <a:schemeClr val="bg1"/>
                </a:solidFill>
                <a:effectLst>
                  <a:outerShdw blurRad="38100" dist="38100" dir="2700000" algn="tl">
                    <a:srgbClr val="000000">
                      <a:alpha val="43137"/>
                    </a:srgbClr>
                  </a:outerShdw>
                </a:effectLst>
              </a:rPr>
              <a:t>art</a:t>
            </a:r>
            <a:r>
              <a:rPr lang="en-US" sz="3600" b="1" dirty="0">
                <a:solidFill>
                  <a:schemeClr val="bg1"/>
                </a:solidFill>
                <a:effectLst>
                  <a:outerShdw blurRad="38100" dist="38100" dir="2700000" algn="tl">
                    <a:srgbClr val="000000">
                      <a:alpha val="43137"/>
                    </a:srgbClr>
                  </a:outerShdw>
                </a:effectLst>
              </a:rPr>
              <a:t> in me, and I in thee, that they also may </a:t>
            </a:r>
            <a:r>
              <a:rPr lang="en-US" sz="3600" b="1" dirty="0">
                <a:solidFill>
                  <a:srgbClr val="FFFF00"/>
                </a:solidFill>
                <a:effectLst>
                  <a:outerShdw blurRad="38100" dist="38100" dir="2700000" algn="tl">
                    <a:srgbClr val="000000">
                      <a:alpha val="43137"/>
                    </a:srgbClr>
                  </a:outerShdw>
                </a:effectLst>
              </a:rPr>
              <a:t>be one in us</a:t>
            </a:r>
            <a:r>
              <a:rPr lang="en-US" sz="3600" b="1" dirty="0">
                <a:solidFill>
                  <a:schemeClr val="bg1"/>
                </a:solidFill>
                <a:effectLst>
                  <a:outerShdw blurRad="38100" dist="38100" dir="2700000" algn="tl">
                    <a:srgbClr val="000000">
                      <a:alpha val="43137"/>
                    </a:srgbClr>
                  </a:outerShdw>
                </a:effectLst>
              </a:rPr>
              <a:t>: that the world </a:t>
            </a:r>
            <a:r>
              <a:rPr lang="en-US" sz="3600" b="1" dirty="0">
                <a:solidFill>
                  <a:srgbClr val="FFFF00"/>
                </a:solidFill>
                <a:effectLst>
                  <a:outerShdw blurRad="38100" dist="38100" dir="2700000" algn="tl">
                    <a:srgbClr val="000000">
                      <a:alpha val="43137"/>
                    </a:srgbClr>
                  </a:outerShdw>
                </a:effectLst>
              </a:rPr>
              <a:t>may believe that thou hast sent me</a:t>
            </a:r>
            <a:r>
              <a:rPr lang="en-US" sz="3600" b="1" dirty="0">
                <a:solidFill>
                  <a:schemeClr val="bg1"/>
                </a:solidFill>
                <a:effectLst>
                  <a:outerShdw blurRad="38100" dist="38100" dir="2700000" algn="tl">
                    <a:srgbClr val="000000">
                      <a:alpha val="43137"/>
                    </a:srgbClr>
                  </a:outerShdw>
                </a:effectLst>
              </a:rPr>
              <a:t>.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22 </a:t>
            </a:r>
            <a:r>
              <a:rPr lang="en-US" sz="3600" b="1" dirty="0">
                <a:solidFill>
                  <a:schemeClr val="bg1"/>
                </a:solidFill>
                <a:effectLst>
                  <a:outerShdw blurRad="38100" dist="38100" dir="2700000" algn="tl">
                    <a:srgbClr val="000000">
                      <a:alpha val="43137"/>
                    </a:srgbClr>
                  </a:outerShdw>
                </a:effectLst>
              </a:rPr>
              <a:t> And the </a:t>
            </a:r>
            <a:r>
              <a:rPr lang="en-US" sz="3600" b="1" dirty="0">
                <a:solidFill>
                  <a:srgbClr val="FFFF00"/>
                </a:solidFill>
                <a:effectLst>
                  <a:outerShdw blurRad="38100" dist="38100" dir="2700000" algn="tl">
                    <a:srgbClr val="000000">
                      <a:alpha val="43137"/>
                    </a:srgbClr>
                  </a:outerShdw>
                </a:effectLst>
              </a:rPr>
              <a:t>glory which thou </a:t>
            </a:r>
            <a:r>
              <a:rPr lang="en-US" sz="3600" b="1" dirty="0" err="1">
                <a:solidFill>
                  <a:srgbClr val="FFFF00"/>
                </a:solidFill>
                <a:effectLst>
                  <a:outerShdw blurRad="38100" dist="38100" dir="2700000" algn="tl">
                    <a:srgbClr val="000000">
                      <a:alpha val="43137"/>
                    </a:srgbClr>
                  </a:outerShdw>
                </a:effectLst>
              </a:rPr>
              <a:t>gavest</a:t>
            </a:r>
            <a:r>
              <a:rPr lang="en-US" sz="3600" b="1" dirty="0">
                <a:solidFill>
                  <a:srgbClr val="FFFF00"/>
                </a:solidFill>
                <a:effectLst>
                  <a:outerShdw blurRad="38100" dist="38100" dir="2700000" algn="tl">
                    <a:srgbClr val="000000">
                      <a:alpha val="43137"/>
                    </a:srgbClr>
                  </a:outerShdw>
                </a:effectLst>
              </a:rPr>
              <a:t> me I have given them</a:t>
            </a:r>
            <a:r>
              <a:rPr lang="en-US" sz="3600" b="1" dirty="0">
                <a:solidFill>
                  <a:schemeClr val="bg1"/>
                </a:solidFill>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that they may be one, even as we are one</a:t>
            </a:r>
            <a:r>
              <a:rPr lang="en-US" sz="3600" b="1" dirty="0">
                <a:solidFill>
                  <a:schemeClr val="bg1"/>
                </a:solidFill>
                <a:effectLst>
                  <a:outerShdw blurRad="38100" dist="38100" dir="2700000" algn="tl">
                    <a:srgbClr val="000000">
                      <a:alpha val="43137"/>
                    </a:srgbClr>
                  </a:outerShdw>
                </a:effectLst>
              </a:rPr>
              <a:t>: </a:t>
            </a:r>
            <a:br>
              <a:rPr lang="en-US" sz="3600" b="1" dirty="0">
                <a:solidFill>
                  <a:schemeClr val="bg1"/>
                </a:solidFill>
                <a:effectLst>
                  <a:outerShdw blurRad="38100" dist="38100" dir="2700000" algn="tl">
                    <a:srgbClr val="000000">
                      <a:alpha val="43137"/>
                    </a:srgbClr>
                  </a:outerShdw>
                </a:effectLst>
              </a:rPr>
            </a:b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8438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CD9633-2AD7-449B-8A10-4D1152D202EE}"/>
              </a:ext>
            </a:extLst>
          </p:cNvPr>
          <p:cNvSpPr txBox="1"/>
          <p:nvPr/>
        </p:nvSpPr>
        <p:spPr>
          <a:xfrm>
            <a:off x="1421363" y="2118049"/>
            <a:ext cx="9349273" cy="2308324"/>
          </a:xfrm>
          <a:prstGeom prst="rect">
            <a:avLst/>
          </a:prstGeom>
          <a:solidFill>
            <a:schemeClr val="tx1"/>
          </a:solidFill>
        </p:spPr>
        <p:txBody>
          <a:bodyPr wrap="square" rtlCol="0">
            <a:spAutoFit/>
          </a:bodyPr>
          <a:lstStyle/>
          <a:p>
            <a:r>
              <a:rPr lang="en-US" sz="3600" b="1" baseline="30000" dirty="0">
                <a:solidFill>
                  <a:schemeClr val="bg1"/>
                </a:solidFill>
                <a:effectLst>
                  <a:outerShdw blurRad="38100" dist="38100" dir="2700000" algn="tl">
                    <a:srgbClr val="000000">
                      <a:alpha val="43137"/>
                    </a:srgbClr>
                  </a:outerShdw>
                </a:effectLst>
              </a:rPr>
              <a:t>23 </a:t>
            </a:r>
            <a:r>
              <a:rPr lang="en-US" sz="3600" b="1" dirty="0">
                <a:solidFill>
                  <a:schemeClr val="bg1"/>
                </a:solidFill>
                <a:effectLst>
                  <a:outerShdw blurRad="38100" dist="38100" dir="2700000" algn="tl">
                    <a:srgbClr val="000000">
                      <a:alpha val="43137"/>
                    </a:srgbClr>
                  </a:outerShdw>
                </a:effectLst>
              </a:rPr>
              <a:t> I in them, and </a:t>
            </a:r>
            <a:r>
              <a:rPr lang="en-US" sz="3600" b="1" dirty="0">
                <a:solidFill>
                  <a:srgbClr val="FFFF00"/>
                </a:solidFill>
                <a:effectLst>
                  <a:outerShdw blurRad="38100" dist="38100" dir="2700000" algn="tl">
                    <a:srgbClr val="000000">
                      <a:alpha val="43137"/>
                    </a:srgbClr>
                  </a:outerShdw>
                </a:effectLst>
              </a:rPr>
              <a:t>thou in me, that they may be made perfect in one</a:t>
            </a:r>
            <a:r>
              <a:rPr lang="en-US" sz="3600" b="1" dirty="0">
                <a:solidFill>
                  <a:schemeClr val="bg1"/>
                </a:solidFill>
                <a:effectLst>
                  <a:outerShdw blurRad="38100" dist="38100" dir="2700000" algn="tl">
                    <a:srgbClr val="000000">
                      <a:alpha val="43137"/>
                    </a:srgbClr>
                  </a:outerShdw>
                </a:effectLst>
              </a:rPr>
              <a:t>; and that the world may know that thou hast sent me, and hast loved them, as thou hast loved me.</a:t>
            </a:r>
          </a:p>
        </p:txBody>
      </p:sp>
    </p:spTree>
    <p:extLst>
      <p:ext uri="{BB962C8B-B14F-4D97-AF65-F5344CB8AC3E}">
        <p14:creationId xmlns:p14="http://schemas.microsoft.com/office/powerpoint/2010/main" val="3520275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8759-90EE-42FA-A20A-118640DB278E}"/>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What We Should Pray for:</a:t>
            </a:r>
          </a:p>
        </p:txBody>
      </p:sp>
      <p:sp>
        <p:nvSpPr>
          <p:cNvPr id="3" name="Content Placeholder 2">
            <a:extLst>
              <a:ext uri="{FF2B5EF4-FFF2-40B4-BE49-F238E27FC236}">
                <a16:creationId xmlns:a16="http://schemas.microsoft.com/office/drawing/2014/main" id="{E00E44DD-FF81-424B-87E3-7910FDBE6896}"/>
              </a:ext>
            </a:extLst>
          </p:cNvPr>
          <p:cNvSpPr>
            <a:spLocks noGrp="1"/>
          </p:cNvSpPr>
          <p:nvPr>
            <p:ph idx="1"/>
          </p:nvPr>
        </p:nvSpPr>
        <p:spPr>
          <a:xfrm>
            <a:off x="783771" y="2556932"/>
            <a:ext cx="10664890" cy="3318936"/>
          </a:xfrm>
          <a:solidFill>
            <a:schemeClr val="tx1"/>
          </a:solidFill>
        </p:spPr>
        <p:txBody>
          <a:bodyPr>
            <a:normAutofit fontScale="92500" lnSpcReduction="10000"/>
          </a:bodyPr>
          <a:lstStyle/>
          <a:p>
            <a:r>
              <a:rPr lang="en-US" sz="4000" b="1" dirty="0">
                <a:solidFill>
                  <a:schemeClr val="bg1"/>
                </a:solidFill>
                <a:effectLst>
                  <a:outerShdw blurRad="38100" dist="38100" dir="2700000" algn="tl">
                    <a:srgbClr val="000000">
                      <a:alpha val="43137"/>
                    </a:srgbClr>
                  </a:outerShdw>
                </a:effectLst>
              </a:rPr>
              <a:t>That we would live </a:t>
            </a:r>
            <a:r>
              <a:rPr lang="en-US" sz="4000" b="1" dirty="0">
                <a:solidFill>
                  <a:srgbClr val="FFFF00"/>
                </a:solidFill>
                <a:effectLst>
                  <a:outerShdw blurRad="38100" dist="38100" dir="2700000" algn="tl">
                    <a:srgbClr val="000000">
                      <a:alpha val="43137"/>
                    </a:srgbClr>
                  </a:outerShdw>
                </a:effectLst>
              </a:rPr>
              <a:t>worthy of our calling</a:t>
            </a:r>
            <a:r>
              <a:rPr lang="en-US" sz="4000" b="1" dirty="0">
                <a:solidFill>
                  <a:schemeClr val="bg1"/>
                </a:solidFill>
                <a:effectLst>
                  <a:outerShdw blurRad="38100" dist="38100" dir="2700000" algn="tl">
                    <a:srgbClr val="000000">
                      <a:alpha val="43137"/>
                    </a:srgbClr>
                  </a:outerShdw>
                </a:effectLst>
              </a:rPr>
              <a:t>.</a:t>
            </a:r>
          </a:p>
          <a:p>
            <a:r>
              <a:rPr lang="en-US" sz="4000" b="1" dirty="0">
                <a:solidFill>
                  <a:schemeClr val="bg1"/>
                </a:solidFill>
                <a:effectLst>
                  <a:outerShdw blurRad="38100" dist="38100" dir="2700000" algn="tl">
                    <a:srgbClr val="000000">
                      <a:alpha val="43137"/>
                    </a:srgbClr>
                  </a:outerShdw>
                </a:effectLst>
              </a:rPr>
              <a:t>That we would </a:t>
            </a:r>
            <a:r>
              <a:rPr lang="en-US" sz="4000" b="1" dirty="0">
                <a:solidFill>
                  <a:srgbClr val="FFFF00"/>
                </a:solidFill>
                <a:effectLst>
                  <a:outerShdw blurRad="38100" dist="38100" dir="2700000" algn="tl">
                    <a:srgbClr val="000000">
                      <a:alpha val="43137"/>
                    </a:srgbClr>
                  </a:outerShdw>
                </a:effectLst>
              </a:rPr>
              <a:t>experience God’s good pleasure</a:t>
            </a:r>
            <a:r>
              <a:rPr lang="en-US" sz="4000" b="1" dirty="0">
                <a:solidFill>
                  <a:schemeClr val="bg1"/>
                </a:solidFill>
                <a:effectLst>
                  <a:outerShdw blurRad="38100" dist="38100" dir="2700000" algn="tl">
                    <a:srgbClr val="000000">
                      <a:alpha val="43137"/>
                    </a:srgbClr>
                  </a:outerShdw>
                </a:effectLst>
              </a:rPr>
              <a:t>.</a:t>
            </a:r>
          </a:p>
          <a:p>
            <a:r>
              <a:rPr lang="en-US" sz="4000" b="1" dirty="0">
                <a:solidFill>
                  <a:schemeClr val="bg1"/>
                </a:solidFill>
                <a:effectLst>
                  <a:outerShdw blurRad="38100" dist="38100" dir="2700000" algn="tl">
                    <a:srgbClr val="000000">
                      <a:alpha val="43137"/>
                    </a:srgbClr>
                  </a:outerShdw>
                </a:effectLst>
              </a:rPr>
              <a:t>That we would </a:t>
            </a:r>
            <a:r>
              <a:rPr lang="en-US" sz="4000" b="1" dirty="0">
                <a:solidFill>
                  <a:srgbClr val="FFFF00"/>
                </a:solidFill>
                <a:effectLst>
                  <a:outerShdw blurRad="38100" dist="38100" dir="2700000" algn="tl">
                    <a:srgbClr val="000000">
                      <a:alpha val="43137"/>
                    </a:srgbClr>
                  </a:outerShdw>
                </a:effectLst>
              </a:rPr>
              <a:t>demonstrate faith and power</a:t>
            </a:r>
            <a:r>
              <a:rPr lang="en-US" sz="4000" b="1" dirty="0">
                <a:solidFill>
                  <a:schemeClr val="bg1"/>
                </a:solidFill>
                <a:effectLst>
                  <a:outerShdw blurRad="38100" dist="38100" dir="2700000" algn="tl">
                    <a:srgbClr val="000000">
                      <a:alpha val="43137"/>
                    </a:srgbClr>
                  </a:outerShdw>
                </a:effectLst>
              </a:rPr>
              <a:t>.</a:t>
            </a:r>
          </a:p>
          <a:p>
            <a:r>
              <a:rPr lang="en-US" sz="4000" b="1" dirty="0">
                <a:solidFill>
                  <a:schemeClr val="bg1"/>
                </a:solidFill>
                <a:effectLst>
                  <a:outerShdw blurRad="38100" dist="38100" dir="2700000" algn="tl">
                    <a:srgbClr val="000000">
                      <a:alpha val="43137"/>
                    </a:srgbClr>
                  </a:outerShdw>
                </a:effectLst>
              </a:rPr>
              <a:t>That we would </a:t>
            </a:r>
            <a:r>
              <a:rPr lang="en-US" sz="4000" b="1" dirty="0">
                <a:solidFill>
                  <a:srgbClr val="FFFF00"/>
                </a:solidFill>
                <a:effectLst>
                  <a:outerShdw blurRad="38100" dist="38100" dir="2700000" algn="tl">
                    <a:srgbClr val="000000">
                      <a:alpha val="43137"/>
                    </a:srgbClr>
                  </a:outerShdw>
                </a:effectLst>
              </a:rPr>
              <a:t>glorify the name of Jesus Christ, Our Lord</a:t>
            </a:r>
            <a:r>
              <a:rPr lang="en-US" sz="4000" b="1" dirty="0">
                <a:solidFill>
                  <a:schemeClr val="bg1"/>
                </a:solidFill>
                <a:effectLst>
                  <a:outerShdw blurRad="38100" dist="38100" dir="2700000" algn="tl">
                    <a:srgbClr val="000000">
                      <a:alpha val="43137"/>
                    </a:srgbClr>
                  </a:outerShdw>
                </a:effectLst>
              </a:rPr>
              <a:t>. </a:t>
            </a:r>
          </a:p>
          <a:p>
            <a:endParaRPr lang="en-US" sz="4000" dirty="0"/>
          </a:p>
          <a:p>
            <a:endParaRPr lang="en-US" dirty="0"/>
          </a:p>
        </p:txBody>
      </p:sp>
    </p:spTree>
    <p:extLst>
      <p:ext uri="{BB962C8B-B14F-4D97-AF65-F5344CB8AC3E}">
        <p14:creationId xmlns:p14="http://schemas.microsoft.com/office/powerpoint/2010/main" val="260923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7D4762-BD30-46EB-8E1D-840BF8D399CD}"/>
              </a:ext>
            </a:extLst>
          </p:cNvPr>
          <p:cNvSpPr txBox="1"/>
          <p:nvPr/>
        </p:nvSpPr>
        <p:spPr>
          <a:xfrm>
            <a:off x="711200" y="920621"/>
            <a:ext cx="10708640" cy="5016758"/>
          </a:xfrm>
          <a:prstGeom prst="rect">
            <a:avLst/>
          </a:prstGeom>
          <a:solidFill>
            <a:schemeClr val="tx1"/>
          </a:solidFill>
        </p:spPr>
        <p:txBody>
          <a:bodyPr wrap="square" rtlCol="0">
            <a:spAutoFit/>
          </a:bodyPr>
          <a:lstStyle/>
          <a:p>
            <a:r>
              <a:rPr lang="en-US" sz="4000" b="1" dirty="0">
                <a:solidFill>
                  <a:schemeClr val="bg1"/>
                </a:solidFill>
              </a:rPr>
              <a:t>2 Thessalonians 1:11-12 – </a:t>
            </a:r>
            <a:r>
              <a:rPr lang="en-US" sz="4000" b="1" dirty="0">
                <a:solidFill>
                  <a:schemeClr val="bg1"/>
                </a:solidFill>
                <a:effectLst>
                  <a:outerShdw blurRad="38100" dist="38100" dir="2700000" algn="tl">
                    <a:srgbClr val="000000">
                      <a:alpha val="43137"/>
                    </a:srgbClr>
                  </a:outerShdw>
                </a:effectLst>
              </a:rPr>
              <a:t>Wherefore also </a:t>
            </a:r>
            <a:r>
              <a:rPr lang="en-US" sz="4000" b="1" dirty="0">
                <a:solidFill>
                  <a:srgbClr val="FFFF00"/>
                </a:solidFill>
                <a:effectLst>
                  <a:outerShdw blurRad="38100" dist="38100" dir="2700000" algn="tl">
                    <a:srgbClr val="000000">
                      <a:alpha val="43137"/>
                    </a:srgbClr>
                  </a:outerShdw>
                </a:effectLst>
              </a:rPr>
              <a:t>we pray always for you</a:t>
            </a:r>
            <a:r>
              <a:rPr lang="en-US" sz="4000" b="1" dirty="0">
                <a:solidFill>
                  <a:schemeClr val="bg1"/>
                </a:solidFill>
                <a:effectLst>
                  <a:outerShdw blurRad="38100" dist="38100" dir="2700000" algn="tl">
                    <a:srgbClr val="000000">
                      <a:alpha val="43137"/>
                    </a:srgbClr>
                  </a:outerShdw>
                </a:effectLst>
              </a:rPr>
              <a:t>, that our God would </a:t>
            </a:r>
            <a:r>
              <a:rPr lang="en-US" sz="4000" b="1" dirty="0">
                <a:solidFill>
                  <a:srgbClr val="FFFF00"/>
                </a:solidFill>
                <a:effectLst>
                  <a:outerShdw blurRad="38100" dist="38100" dir="2700000" algn="tl">
                    <a:srgbClr val="000000">
                      <a:alpha val="43137"/>
                    </a:srgbClr>
                  </a:outerShdw>
                </a:effectLst>
              </a:rPr>
              <a:t>count you worthy </a:t>
            </a:r>
            <a:r>
              <a:rPr lang="en-US" sz="4000" b="1" dirty="0">
                <a:solidFill>
                  <a:schemeClr val="bg1"/>
                </a:solidFill>
                <a:effectLst>
                  <a:outerShdw blurRad="38100" dist="38100" dir="2700000" algn="tl">
                    <a:srgbClr val="000000">
                      <a:alpha val="43137"/>
                    </a:srgbClr>
                  </a:outerShdw>
                </a:effectLst>
              </a:rPr>
              <a:t>of </a:t>
            </a:r>
            <a:r>
              <a:rPr lang="en-US" sz="4000" b="1" i="1" dirty="0">
                <a:solidFill>
                  <a:schemeClr val="bg1"/>
                </a:solidFill>
                <a:effectLst>
                  <a:outerShdw blurRad="38100" dist="38100" dir="2700000" algn="tl">
                    <a:srgbClr val="000000">
                      <a:alpha val="43137"/>
                    </a:srgbClr>
                  </a:outerShdw>
                </a:effectLst>
              </a:rPr>
              <a:t>this</a:t>
            </a:r>
            <a:r>
              <a:rPr lang="en-US" sz="4000" b="1" dirty="0">
                <a:solidFill>
                  <a:schemeClr val="bg1"/>
                </a:solidFill>
                <a:effectLst>
                  <a:outerShdw blurRad="38100" dist="38100" dir="2700000" algn="tl">
                    <a:srgbClr val="000000">
                      <a:alpha val="43137"/>
                    </a:srgbClr>
                  </a:outerShdw>
                </a:effectLst>
              </a:rPr>
              <a:t> calling, and </a:t>
            </a:r>
            <a:r>
              <a:rPr lang="en-US" sz="4000" b="1" dirty="0">
                <a:solidFill>
                  <a:srgbClr val="FFFF00"/>
                </a:solidFill>
                <a:effectLst>
                  <a:outerShdw blurRad="38100" dist="38100" dir="2700000" algn="tl">
                    <a:srgbClr val="000000">
                      <a:alpha val="43137"/>
                    </a:srgbClr>
                  </a:outerShdw>
                </a:effectLst>
              </a:rPr>
              <a:t>fulfil all </a:t>
            </a:r>
            <a:r>
              <a:rPr lang="en-US" sz="4000" b="1" dirty="0">
                <a:solidFill>
                  <a:schemeClr val="bg1"/>
                </a:solidFill>
                <a:effectLst>
                  <a:outerShdw blurRad="38100" dist="38100" dir="2700000" algn="tl">
                    <a:srgbClr val="000000">
                      <a:alpha val="43137"/>
                    </a:srgbClr>
                  </a:outerShdw>
                </a:effectLst>
              </a:rPr>
              <a:t>the good pleasure of </a:t>
            </a:r>
            <a:r>
              <a:rPr lang="en-US" sz="4000" b="1" i="1" dirty="0">
                <a:solidFill>
                  <a:schemeClr val="bg1"/>
                </a:solidFill>
                <a:effectLst>
                  <a:outerShdw blurRad="38100" dist="38100" dir="2700000" algn="tl">
                    <a:srgbClr val="000000">
                      <a:alpha val="43137"/>
                    </a:srgbClr>
                  </a:outerShdw>
                </a:effectLst>
              </a:rPr>
              <a:t>his</a:t>
            </a:r>
            <a:r>
              <a:rPr lang="en-US" sz="4000" b="1" dirty="0">
                <a:solidFill>
                  <a:schemeClr val="bg1"/>
                </a:solidFill>
                <a:effectLst>
                  <a:outerShdw blurRad="38100" dist="38100" dir="2700000" algn="tl">
                    <a:srgbClr val="000000">
                      <a:alpha val="43137"/>
                    </a:srgbClr>
                  </a:outerShdw>
                </a:effectLst>
              </a:rPr>
              <a:t> goodness, and the work of faith with power: </a:t>
            </a:r>
            <a:br>
              <a:rPr lang="en-US" sz="4000" b="1" dirty="0">
                <a:solidFill>
                  <a:schemeClr val="bg1"/>
                </a:solidFill>
                <a:effectLst>
                  <a:outerShdw blurRad="38100" dist="38100" dir="2700000" algn="tl">
                    <a:srgbClr val="000000">
                      <a:alpha val="43137"/>
                    </a:srgbClr>
                  </a:outerShdw>
                </a:effectLst>
              </a:rPr>
            </a:br>
            <a:r>
              <a:rPr lang="en-US" sz="4000" b="1" baseline="30000" dirty="0">
                <a:solidFill>
                  <a:schemeClr val="bg1"/>
                </a:solidFill>
                <a:effectLst>
                  <a:outerShdw blurRad="38100" dist="38100" dir="2700000" algn="tl">
                    <a:srgbClr val="000000">
                      <a:alpha val="43137"/>
                    </a:srgbClr>
                  </a:outerShdw>
                </a:effectLst>
              </a:rPr>
              <a:t>12 </a:t>
            </a:r>
            <a:r>
              <a:rPr lang="en-US" sz="4000" b="1" dirty="0">
                <a:solidFill>
                  <a:schemeClr val="bg1"/>
                </a:solidFill>
                <a:effectLst>
                  <a:outerShdw blurRad="38100" dist="38100" dir="2700000" algn="tl">
                    <a:srgbClr val="000000">
                      <a:alpha val="43137"/>
                    </a:srgbClr>
                  </a:outerShdw>
                </a:effectLst>
              </a:rPr>
              <a:t> That the name of our Lord Jesus Christ </a:t>
            </a:r>
            <a:r>
              <a:rPr lang="en-US" sz="4000" b="1" dirty="0">
                <a:solidFill>
                  <a:srgbClr val="FFFF00"/>
                </a:solidFill>
                <a:effectLst>
                  <a:outerShdw blurRad="38100" dist="38100" dir="2700000" algn="tl">
                    <a:srgbClr val="000000">
                      <a:alpha val="43137"/>
                    </a:srgbClr>
                  </a:outerShdw>
                </a:effectLst>
              </a:rPr>
              <a:t>may be glorified in you</a:t>
            </a:r>
            <a:r>
              <a:rPr lang="en-US" sz="4000" b="1" dirty="0">
                <a:solidFill>
                  <a:schemeClr val="bg1"/>
                </a:solidFill>
                <a:effectLst>
                  <a:outerShdw blurRad="38100" dist="38100" dir="2700000" algn="tl">
                    <a:srgbClr val="000000">
                      <a:alpha val="43137"/>
                    </a:srgbClr>
                  </a:outerShdw>
                </a:effectLst>
              </a:rPr>
              <a:t>, and ye in him, according to the grace of our God and the Lord Jesus Christ. </a:t>
            </a:r>
          </a:p>
        </p:txBody>
      </p:sp>
    </p:spTree>
    <p:extLst>
      <p:ext uri="{BB962C8B-B14F-4D97-AF65-F5344CB8AC3E}">
        <p14:creationId xmlns:p14="http://schemas.microsoft.com/office/powerpoint/2010/main" val="377665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3934-55D8-40D0-9546-09D9360D144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What Prayer Is Not:</a:t>
            </a:r>
          </a:p>
        </p:txBody>
      </p:sp>
      <p:sp>
        <p:nvSpPr>
          <p:cNvPr id="3" name="Content Placeholder 2">
            <a:extLst>
              <a:ext uri="{FF2B5EF4-FFF2-40B4-BE49-F238E27FC236}">
                <a16:creationId xmlns:a16="http://schemas.microsoft.com/office/drawing/2014/main" id="{66269200-5012-468C-9892-D5E804453EBA}"/>
              </a:ext>
            </a:extLst>
          </p:cNvPr>
          <p:cNvSpPr>
            <a:spLocks noGrp="1"/>
          </p:cNvSpPr>
          <p:nvPr>
            <p:ph idx="1"/>
          </p:nvPr>
        </p:nvSpPr>
        <p:spPr>
          <a:xfrm>
            <a:off x="762000" y="2397760"/>
            <a:ext cx="10678160" cy="3657600"/>
          </a:xfrm>
          <a:solidFill>
            <a:schemeClr val="tx1"/>
          </a:solidFill>
        </p:spPr>
        <p:txBody>
          <a:bodyPr>
            <a:noAutofit/>
          </a:bodyPr>
          <a:lstStyle/>
          <a:p>
            <a:r>
              <a:rPr lang="en-US" sz="4000" b="1" dirty="0">
                <a:solidFill>
                  <a:schemeClr val="bg1"/>
                </a:solidFill>
                <a:effectLst>
                  <a:outerShdw blurRad="38100" dist="38100" dir="2700000" algn="tl">
                    <a:srgbClr val="000000">
                      <a:alpha val="43137"/>
                    </a:srgbClr>
                  </a:outerShdw>
                </a:effectLst>
              </a:rPr>
              <a:t>Just a means to an end.</a:t>
            </a:r>
          </a:p>
          <a:p>
            <a:r>
              <a:rPr lang="en-US" sz="4000" b="1" dirty="0">
                <a:solidFill>
                  <a:schemeClr val="bg1"/>
                </a:solidFill>
                <a:effectLst>
                  <a:outerShdw blurRad="38100" dist="38100" dir="2700000" algn="tl">
                    <a:srgbClr val="000000">
                      <a:alpha val="43137"/>
                    </a:srgbClr>
                  </a:outerShdw>
                </a:effectLst>
              </a:rPr>
              <a:t>An activity that is self-promoting.</a:t>
            </a:r>
          </a:p>
          <a:p>
            <a:r>
              <a:rPr lang="en-US" sz="4000" b="1" dirty="0">
                <a:solidFill>
                  <a:schemeClr val="bg1"/>
                </a:solidFill>
                <a:effectLst>
                  <a:outerShdw blurRad="38100" dist="38100" dir="2700000" algn="tl">
                    <a:srgbClr val="000000">
                      <a:alpha val="43137"/>
                    </a:srgbClr>
                  </a:outerShdw>
                </a:effectLst>
              </a:rPr>
              <a:t>A religious practice to fulfill some religious requirement.</a:t>
            </a:r>
          </a:p>
        </p:txBody>
      </p:sp>
    </p:spTree>
    <p:extLst>
      <p:ext uri="{BB962C8B-B14F-4D97-AF65-F5344CB8AC3E}">
        <p14:creationId xmlns:p14="http://schemas.microsoft.com/office/powerpoint/2010/main" val="317287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2B6A-EFDD-405C-90F5-A44836D843DA}"/>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What Prayer Is Not:</a:t>
            </a:r>
          </a:p>
        </p:txBody>
      </p:sp>
      <p:sp>
        <p:nvSpPr>
          <p:cNvPr id="3" name="Content Placeholder 2">
            <a:extLst>
              <a:ext uri="{FF2B5EF4-FFF2-40B4-BE49-F238E27FC236}">
                <a16:creationId xmlns:a16="http://schemas.microsoft.com/office/drawing/2014/main" id="{EC825B60-851A-4CED-9E08-4621BFB0D45F}"/>
              </a:ext>
            </a:extLst>
          </p:cNvPr>
          <p:cNvSpPr>
            <a:spLocks noGrp="1"/>
          </p:cNvSpPr>
          <p:nvPr>
            <p:ph idx="1"/>
          </p:nvPr>
        </p:nvSpPr>
        <p:spPr>
          <a:solidFill>
            <a:schemeClr val="tx1"/>
          </a:solidFill>
        </p:spPr>
        <p:txBody>
          <a:bodyPr/>
          <a:lstStyle/>
          <a:p>
            <a:pPr lvl="0">
              <a:buClr>
                <a:srgbClr val="83992A"/>
              </a:buClr>
            </a:pPr>
            <a:r>
              <a:rPr lang="en-US" sz="4000" b="1" dirty="0">
                <a:solidFill>
                  <a:schemeClr val="bg1"/>
                </a:solidFill>
                <a:effectLst>
                  <a:outerShdw blurRad="38100" dist="38100" dir="2700000" algn="tl">
                    <a:srgbClr val="000000">
                      <a:alpha val="43137"/>
                    </a:srgbClr>
                  </a:outerShdw>
                </a:effectLst>
              </a:rPr>
              <a:t>About receiving but about giving and yielding  our will, desires or ambitions to Him.   </a:t>
            </a:r>
          </a:p>
          <a:p>
            <a:endParaRPr lang="en-US" dirty="0"/>
          </a:p>
        </p:txBody>
      </p:sp>
    </p:spTree>
    <p:extLst>
      <p:ext uri="{BB962C8B-B14F-4D97-AF65-F5344CB8AC3E}">
        <p14:creationId xmlns:p14="http://schemas.microsoft.com/office/powerpoint/2010/main" val="1634598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170864-09B5-4E96-A851-E076AA724026}"/>
              </a:ext>
            </a:extLst>
          </p:cNvPr>
          <p:cNvSpPr txBox="1"/>
          <p:nvPr/>
        </p:nvSpPr>
        <p:spPr>
          <a:xfrm>
            <a:off x="1153160" y="1166842"/>
            <a:ext cx="9885680" cy="4524315"/>
          </a:xfrm>
          <a:prstGeom prst="rect">
            <a:avLst/>
          </a:prstGeom>
          <a:solidFill>
            <a:schemeClr val="accent1">
              <a:lumMod val="50000"/>
            </a:schemeClr>
          </a:solidFill>
        </p:spPr>
        <p:txBody>
          <a:bodyPr wrap="square" rtlCol="0">
            <a:spAutoFit/>
          </a:bodyPr>
          <a:lstStyle/>
          <a:p>
            <a:r>
              <a:rPr lang="en-US" sz="4800" b="1" dirty="0">
                <a:solidFill>
                  <a:schemeClr val="bg1"/>
                </a:solidFill>
                <a:effectLst>
                  <a:outerShdw blurRad="38100" dist="38100" dir="2700000" algn="tl">
                    <a:srgbClr val="000000">
                      <a:alpha val="43137"/>
                    </a:srgbClr>
                  </a:outerShdw>
                </a:effectLst>
              </a:rPr>
              <a:t>Authentic Praying is act of coming in line with God, our Heavenly Father and His will for our lives. It is not a practice whereby we ask God to line up behind our desires and pursues. We line up behind Him!</a:t>
            </a:r>
          </a:p>
        </p:txBody>
      </p:sp>
    </p:spTree>
    <p:extLst>
      <p:ext uri="{BB962C8B-B14F-4D97-AF65-F5344CB8AC3E}">
        <p14:creationId xmlns:p14="http://schemas.microsoft.com/office/powerpoint/2010/main" val="404353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BCF8DE-A400-4CBE-9479-7AF3BEAF1540}"/>
              </a:ext>
            </a:extLst>
          </p:cNvPr>
          <p:cNvSpPr txBox="1"/>
          <p:nvPr/>
        </p:nvSpPr>
        <p:spPr>
          <a:xfrm>
            <a:off x="746760" y="1720840"/>
            <a:ext cx="10698480" cy="341632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“Our Father, which art in heaven, Hallowed be Thy name. </a:t>
            </a:r>
          </a:p>
          <a:p>
            <a:pPr algn="ctr"/>
            <a:r>
              <a:rPr lang="en-US" sz="5400" b="1" dirty="0">
                <a:solidFill>
                  <a:srgbClr val="C00000"/>
                </a:solidFill>
                <a:effectLst>
                  <a:outerShdw blurRad="38100" dist="38100" dir="2700000" algn="tl">
                    <a:srgbClr val="000000">
                      <a:alpha val="43137"/>
                    </a:srgbClr>
                  </a:outerShdw>
                </a:effectLst>
              </a:rPr>
              <a:t>Thy kingdom come, </a:t>
            </a:r>
          </a:p>
          <a:p>
            <a:pPr algn="ctr"/>
            <a:r>
              <a:rPr lang="en-US" sz="5400" b="1" dirty="0">
                <a:solidFill>
                  <a:srgbClr val="C00000"/>
                </a:solidFill>
                <a:effectLst>
                  <a:outerShdw blurRad="38100" dist="38100" dir="2700000" algn="tl">
                    <a:srgbClr val="000000">
                      <a:alpha val="43137"/>
                    </a:srgbClr>
                  </a:outerShdw>
                </a:effectLst>
              </a:rPr>
              <a:t>Thy will be done.” </a:t>
            </a:r>
          </a:p>
        </p:txBody>
      </p:sp>
    </p:spTree>
    <p:extLst>
      <p:ext uri="{BB962C8B-B14F-4D97-AF65-F5344CB8AC3E}">
        <p14:creationId xmlns:p14="http://schemas.microsoft.com/office/powerpoint/2010/main" val="379779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BDC3A9-0966-42FB-B319-0DB417D77D76}"/>
              </a:ext>
            </a:extLst>
          </p:cNvPr>
          <p:cNvSpPr txBox="1"/>
          <p:nvPr/>
        </p:nvSpPr>
        <p:spPr>
          <a:xfrm>
            <a:off x="741680" y="1300480"/>
            <a:ext cx="10708640" cy="4524315"/>
          </a:xfrm>
          <a:prstGeom prst="rect">
            <a:avLst/>
          </a:prstGeom>
          <a:solidFill>
            <a:schemeClr val="tx1"/>
          </a:solid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James 4:3-8 – Ye ask, and receive not, </a:t>
            </a:r>
            <a:r>
              <a:rPr lang="en-US" sz="3600" b="1" dirty="0">
                <a:solidFill>
                  <a:srgbClr val="FFFF00"/>
                </a:solidFill>
                <a:effectLst>
                  <a:outerShdw blurRad="38100" dist="38100" dir="2700000" algn="tl">
                    <a:srgbClr val="000000">
                      <a:alpha val="43137"/>
                    </a:srgbClr>
                  </a:outerShdw>
                </a:effectLst>
              </a:rPr>
              <a:t>because ye ask amiss, that ye may consume </a:t>
            </a:r>
            <a:r>
              <a:rPr lang="en-US" sz="3600" b="1" i="1" dirty="0">
                <a:solidFill>
                  <a:srgbClr val="FFFF00"/>
                </a:solidFill>
                <a:effectLst>
                  <a:outerShdw blurRad="38100" dist="38100" dir="2700000" algn="tl">
                    <a:srgbClr val="000000">
                      <a:alpha val="43137"/>
                    </a:srgbClr>
                  </a:outerShdw>
                </a:effectLst>
              </a:rPr>
              <a:t>it</a:t>
            </a:r>
            <a:r>
              <a:rPr lang="en-US" sz="3600" b="1" dirty="0">
                <a:solidFill>
                  <a:srgbClr val="FFFF00"/>
                </a:solidFill>
                <a:effectLst>
                  <a:outerShdw blurRad="38100" dist="38100" dir="2700000" algn="tl">
                    <a:srgbClr val="000000">
                      <a:alpha val="43137"/>
                    </a:srgbClr>
                  </a:outerShdw>
                </a:effectLst>
              </a:rPr>
              <a:t> upon your lusts</a:t>
            </a:r>
            <a:r>
              <a:rPr lang="en-US" sz="3600" b="1" dirty="0">
                <a:solidFill>
                  <a:schemeClr val="bg1"/>
                </a:solidFill>
                <a:effectLst>
                  <a:outerShdw blurRad="38100" dist="38100" dir="2700000" algn="tl">
                    <a:srgbClr val="000000">
                      <a:alpha val="43137"/>
                    </a:srgbClr>
                  </a:outerShdw>
                </a:effectLst>
              </a:rPr>
              <a:t>. </a:t>
            </a:r>
            <a:br>
              <a:rPr lang="en-US" sz="36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 Ye adulterers and adulteresses, </a:t>
            </a:r>
            <a:r>
              <a:rPr lang="en-US" sz="3600" b="1" dirty="0">
                <a:solidFill>
                  <a:srgbClr val="FFFF00"/>
                </a:solidFill>
                <a:effectLst>
                  <a:outerShdw blurRad="38100" dist="38100" dir="2700000" algn="tl">
                    <a:srgbClr val="000000">
                      <a:alpha val="43137"/>
                    </a:srgbClr>
                  </a:outerShdw>
                </a:effectLst>
              </a:rPr>
              <a:t>know ye not that the friendship of the world is enmity with God</a:t>
            </a:r>
            <a:r>
              <a:rPr lang="en-US" sz="3600" b="1" dirty="0">
                <a:solidFill>
                  <a:schemeClr val="bg1"/>
                </a:solidFill>
                <a:effectLst>
                  <a:outerShdw blurRad="38100" dist="38100" dir="2700000" algn="tl">
                    <a:srgbClr val="000000">
                      <a:alpha val="43137"/>
                    </a:srgbClr>
                  </a:outerShdw>
                </a:effectLst>
              </a:rPr>
              <a:t>? whosoever therefore will be a friend of the world is the enemy of God.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5 </a:t>
            </a:r>
            <a:r>
              <a:rPr lang="en-US" sz="3600" b="1" dirty="0">
                <a:solidFill>
                  <a:schemeClr val="bg1"/>
                </a:solidFill>
                <a:effectLst>
                  <a:outerShdw blurRad="38100" dist="38100" dir="2700000" algn="tl">
                    <a:srgbClr val="000000">
                      <a:alpha val="43137"/>
                    </a:srgbClr>
                  </a:outerShdw>
                </a:effectLst>
              </a:rPr>
              <a:t>  Do ye think that the scripture saith in vain, The spirit that dwelleth in </a:t>
            </a:r>
            <a:r>
              <a:rPr lang="en-US" sz="3600" b="1" dirty="0">
                <a:solidFill>
                  <a:srgbClr val="FFFF00"/>
                </a:solidFill>
                <a:effectLst>
                  <a:outerShdw blurRad="38100" dist="38100" dir="2700000" algn="tl">
                    <a:srgbClr val="000000">
                      <a:alpha val="43137"/>
                    </a:srgbClr>
                  </a:outerShdw>
                </a:effectLst>
              </a:rPr>
              <a:t>us </a:t>
            </a:r>
            <a:r>
              <a:rPr lang="en-US" sz="3600" b="1" dirty="0" err="1">
                <a:solidFill>
                  <a:srgbClr val="FFFF00"/>
                </a:solidFill>
                <a:effectLst>
                  <a:outerShdw blurRad="38100" dist="38100" dir="2700000" algn="tl">
                    <a:srgbClr val="000000">
                      <a:alpha val="43137"/>
                    </a:srgbClr>
                  </a:outerShdw>
                </a:effectLst>
              </a:rPr>
              <a:t>lusteth</a:t>
            </a:r>
            <a:r>
              <a:rPr lang="en-US" sz="3600" b="1" dirty="0">
                <a:solidFill>
                  <a:srgbClr val="FFFF00"/>
                </a:solidFill>
                <a:effectLst>
                  <a:outerShdw blurRad="38100" dist="38100" dir="2700000" algn="tl">
                    <a:srgbClr val="000000">
                      <a:alpha val="43137"/>
                    </a:srgbClr>
                  </a:outerShdw>
                </a:effectLst>
              </a:rPr>
              <a:t> to envy</a:t>
            </a:r>
            <a:r>
              <a:rPr lang="en-US" sz="36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32297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E3CF85-F7D4-4354-869A-83D5E5A3357A}"/>
              </a:ext>
            </a:extLst>
          </p:cNvPr>
          <p:cNvSpPr txBox="1"/>
          <p:nvPr/>
        </p:nvSpPr>
        <p:spPr>
          <a:xfrm>
            <a:off x="711200" y="1320800"/>
            <a:ext cx="10728960" cy="4524315"/>
          </a:xfrm>
          <a:prstGeom prst="rect">
            <a:avLst/>
          </a:prstGeom>
          <a:solidFill>
            <a:schemeClr val="tx1"/>
          </a:solidFill>
        </p:spPr>
        <p:txBody>
          <a:bodyPr wrap="square" rtlCol="0">
            <a:spAutoFit/>
          </a:bodyPr>
          <a:lstStyle/>
          <a:p>
            <a:r>
              <a:rPr lang="en-US" sz="3600" b="1" baseline="30000" dirty="0">
                <a:effectLst>
                  <a:outerShdw blurRad="38100" dist="38100" dir="2700000" algn="tl">
                    <a:srgbClr val="000000">
                      <a:alpha val="43137"/>
                    </a:srgbClr>
                  </a:outerShdw>
                </a:effectLst>
              </a:rPr>
              <a:t>6 </a:t>
            </a:r>
            <a:r>
              <a:rPr lang="en-US" sz="3600" b="1" dirty="0">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But he giveth more grace. Wherefore he saith, God </a:t>
            </a:r>
            <a:r>
              <a:rPr lang="en-US" sz="3600" b="1" dirty="0" err="1">
                <a:solidFill>
                  <a:schemeClr val="bg1"/>
                </a:solidFill>
                <a:effectLst>
                  <a:outerShdw blurRad="38100" dist="38100" dir="2700000" algn="tl">
                    <a:srgbClr val="000000">
                      <a:alpha val="43137"/>
                    </a:srgbClr>
                  </a:outerShdw>
                </a:effectLst>
              </a:rPr>
              <a:t>resisteth</a:t>
            </a:r>
            <a:r>
              <a:rPr lang="en-US" sz="3600" b="1" dirty="0">
                <a:solidFill>
                  <a:schemeClr val="bg1"/>
                </a:solidFill>
                <a:effectLst>
                  <a:outerShdw blurRad="38100" dist="38100" dir="2700000" algn="tl">
                    <a:srgbClr val="000000">
                      <a:alpha val="43137"/>
                    </a:srgbClr>
                  </a:outerShdw>
                </a:effectLst>
              </a:rPr>
              <a:t> the proud, </a:t>
            </a:r>
            <a:r>
              <a:rPr lang="en-US" sz="3600" b="1" dirty="0">
                <a:solidFill>
                  <a:srgbClr val="FFFF00"/>
                </a:solidFill>
                <a:effectLst>
                  <a:outerShdw blurRad="38100" dist="38100" dir="2700000" algn="tl">
                    <a:srgbClr val="000000">
                      <a:alpha val="43137"/>
                    </a:srgbClr>
                  </a:outerShdw>
                </a:effectLst>
              </a:rPr>
              <a:t>but giveth grace unto the humble</a:t>
            </a:r>
            <a:r>
              <a:rPr lang="en-US" sz="3600" b="1" dirty="0">
                <a:solidFill>
                  <a:schemeClr val="bg1"/>
                </a:solidFill>
                <a:effectLst>
                  <a:outerShdw blurRad="38100" dist="38100" dir="2700000" algn="tl">
                    <a:srgbClr val="000000">
                      <a:alpha val="43137"/>
                    </a:srgbClr>
                  </a:outerShdw>
                </a:effectLst>
              </a:rPr>
              <a:t>.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7 </a:t>
            </a:r>
            <a:r>
              <a:rPr lang="en-US" sz="3600" b="1" dirty="0">
                <a:solidFill>
                  <a:schemeClr val="bg1"/>
                </a:solidFill>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Submit yourselves </a:t>
            </a:r>
            <a:r>
              <a:rPr lang="en-US" sz="3600" b="1" dirty="0">
                <a:solidFill>
                  <a:schemeClr val="bg1"/>
                </a:solidFill>
                <a:effectLst>
                  <a:outerShdw blurRad="38100" dist="38100" dir="2700000" algn="tl">
                    <a:srgbClr val="000000">
                      <a:alpha val="43137"/>
                    </a:srgbClr>
                  </a:outerShdw>
                </a:effectLst>
              </a:rPr>
              <a:t>therefore to God. Resist the devil, and he will flee from you. </a:t>
            </a:r>
          </a:p>
          <a:p>
            <a:r>
              <a:rPr lang="en-US" sz="3600" b="1" baseline="30000" dirty="0">
                <a:solidFill>
                  <a:schemeClr val="bg1"/>
                </a:solidFill>
                <a:effectLst>
                  <a:outerShdw blurRad="38100" dist="38100" dir="2700000" algn="tl">
                    <a:srgbClr val="000000">
                      <a:alpha val="43137"/>
                    </a:srgbClr>
                  </a:outerShdw>
                </a:effectLst>
              </a:rPr>
              <a:t>8 </a:t>
            </a:r>
            <a:r>
              <a:rPr lang="en-US" sz="3600" b="1" dirty="0">
                <a:solidFill>
                  <a:schemeClr val="bg1"/>
                </a:solidFill>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Draw nigh to God</a:t>
            </a:r>
            <a:r>
              <a:rPr lang="en-US" sz="3600" b="1" dirty="0">
                <a:solidFill>
                  <a:schemeClr val="bg1"/>
                </a:solidFill>
                <a:effectLst>
                  <a:outerShdw blurRad="38100" dist="38100" dir="2700000" algn="tl">
                    <a:srgbClr val="000000">
                      <a:alpha val="43137"/>
                    </a:srgbClr>
                  </a:outerShdw>
                </a:effectLst>
              </a:rPr>
              <a:t>, and he will draw nigh to you. Cleanse </a:t>
            </a:r>
            <a:r>
              <a:rPr lang="en-US" sz="3600" b="1" i="1" dirty="0">
                <a:solidFill>
                  <a:schemeClr val="bg1"/>
                </a:solidFill>
                <a:effectLst>
                  <a:outerShdw blurRad="38100" dist="38100" dir="2700000" algn="tl">
                    <a:srgbClr val="000000">
                      <a:alpha val="43137"/>
                    </a:srgbClr>
                  </a:outerShdw>
                </a:effectLst>
              </a:rPr>
              <a:t>your</a:t>
            </a:r>
            <a:r>
              <a:rPr lang="en-US" sz="3600" b="1" dirty="0">
                <a:solidFill>
                  <a:schemeClr val="bg1"/>
                </a:solidFill>
                <a:effectLst>
                  <a:outerShdw blurRad="38100" dist="38100" dir="2700000" algn="tl">
                    <a:srgbClr val="000000">
                      <a:alpha val="43137"/>
                    </a:srgbClr>
                  </a:outerShdw>
                </a:effectLst>
              </a:rPr>
              <a:t> hands, </a:t>
            </a:r>
            <a:r>
              <a:rPr lang="en-US" sz="3600" b="1" i="1" dirty="0">
                <a:solidFill>
                  <a:schemeClr val="bg1"/>
                </a:solidFill>
                <a:effectLst>
                  <a:outerShdw blurRad="38100" dist="38100" dir="2700000" algn="tl">
                    <a:srgbClr val="000000">
                      <a:alpha val="43137"/>
                    </a:srgbClr>
                  </a:outerShdw>
                </a:effectLst>
              </a:rPr>
              <a:t>ye</a:t>
            </a:r>
            <a:r>
              <a:rPr lang="en-US" sz="3600" b="1" dirty="0">
                <a:solidFill>
                  <a:schemeClr val="bg1"/>
                </a:solidFill>
                <a:effectLst>
                  <a:outerShdw blurRad="38100" dist="38100" dir="2700000" algn="tl">
                    <a:srgbClr val="000000">
                      <a:alpha val="43137"/>
                    </a:srgbClr>
                  </a:outerShdw>
                </a:effectLst>
              </a:rPr>
              <a:t> sinners; and purify </a:t>
            </a:r>
            <a:r>
              <a:rPr lang="en-US" sz="3600" b="1" i="1" dirty="0">
                <a:solidFill>
                  <a:schemeClr val="bg1"/>
                </a:solidFill>
                <a:effectLst>
                  <a:outerShdw blurRad="38100" dist="38100" dir="2700000" algn="tl">
                    <a:srgbClr val="000000">
                      <a:alpha val="43137"/>
                    </a:srgbClr>
                  </a:outerShdw>
                </a:effectLst>
              </a:rPr>
              <a:t>your</a:t>
            </a:r>
            <a:r>
              <a:rPr lang="en-US" sz="3600" b="1" dirty="0">
                <a:solidFill>
                  <a:schemeClr val="bg1"/>
                </a:solidFill>
                <a:effectLst>
                  <a:outerShdw blurRad="38100" dist="38100" dir="2700000" algn="tl">
                    <a:srgbClr val="000000">
                      <a:alpha val="43137"/>
                    </a:srgbClr>
                  </a:outerShdw>
                </a:effectLst>
              </a:rPr>
              <a:t> hearts, </a:t>
            </a:r>
            <a:r>
              <a:rPr lang="en-US" sz="3600" b="1" i="1" dirty="0">
                <a:solidFill>
                  <a:schemeClr val="bg1"/>
                </a:solidFill>
                <a:effectLst>
                  <a:outerShdw blurRad="38100" dist="38100" dir="2700000" algn="tl">
                    <a:srgbClr val="000000">
                      <a:alpha val="43137"/>
                    </a:srgbClr>
                  </a:outerShdw>
                </a:effectLst>
              </a:rPr>
              <a:t>ye</a:t>
            </a:r>
            <a:r>
              <a:rPr lang="en-US" sz="3600" b="1" dirty="0">
                <a:solidFill>
                  <a:schemeClr val="bg1"/>
                </a:solidFill>
                <a:effectLst>
                  <a:outerShdw blurRad="38100" dist="38100" dir="2700000" algn="tl">
                    <a:srgbClr val="000000">
                      <a:alpha val="43137"/>
                    </a:srgbClr>
                  </a:outerShdw>
                </a:effectLst>
              </a:rPr>
              <a:t> double minded. </a:t>
            </a:r>
            <a:br>
              <a:rPr lang="en-US" sz="3600" b="1" dirty="0">
                <a:solidFill>
                  <a:schemeClr val="bg1"/>
                </a:solidFill>
                <a:effectLst>
                  <a:outerShdw blurRad="38100" dist="38100" dir="2700000" algn="tl">
                    <a:srgbClr val="000000">
                      <a:alpha val="43137"/>
                    </a:srgbClr>
                  </a:outerShdw>
                </a:effectLst>
              </a:rPr>
            </a:b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60007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263</TotalTime>
  <Words>1960</Words>
  <Application>Microsoft Office PowerPoint</Application>
  <PresentationFormat>Widescreen</PresentationFormat>
  <Paragraphs>141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Garamond</vt:lpstr>
      <vt:lpstr>Organic</vt:lpstr>
      <vt:lpstr> </vt:lpstr>
      <vt:lpstr>AUTHENTIC PRAYER</vt:lpstr>
      <vt:lpstr>PowerPoint Presentation</vt:lpstr>
      <vt:lpstr>What Prayer Is Not:</vt:lpstr>
      <vt:lpstr>What Prayer Is Not:</vt:lpstr>
      <vt:lpstr>PowerPoint Presentation</vt:lpstr>
      <vt:lpstr>PowerPoint Presentation</vt:lpstr>
      <vt:lpstr>PowerPoint Presentation</vt:lpstr>
      <vt:lpstr>PowerPoint Presentation</vt:lpstr>
      <vt:lpstr>What We Should Pray For:</vt:lpstr>
      <vt:lpstr>PowerPoint Presentation</vt:lpstr>
      <vt:lpstr>PowerPoint Presentation</vt:lpstr>
      <vt:lpstr>PowerPoint Presentation</vt:lpstr>
      <vt:lpstr>Living Worthy of the Call of God Involves:</vt:lpstr>
      <vt:lpstr>What We Should Pray For:</vt:lpstr>
      <vt:lpstr>PowerPoint Presentation</vt:lpstr>
      <vt:lpstr>What We Should Pray For:</vt:lpstr>
      <vt:lpstr>PowerPoint Presentation</vt:lpstr>
      <vt:lpstr>What We Should Pray For:</vt:lpstr>
      <vt:lpstr>PowerPoint Presentation</vt:lpstr>
      <vt:lpstr>PowerPoint Presentation</vt:lpstr>
      <vt:lpstr>What We Should Pray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Roe</dc:creator>
  <cp:lastModifiedBy>Roe</cp:lastModifiedBy>
  <cp:revision>23</cp:revision>
  <cp:lastPrinted>2019-11-17T15:17:56Z</cp:lastPrinted>
  <dcterms:created xsi:type="dcterms:W3CDTF">2019-11-16T14:52:52Z</dcterms:created>
  <dcterms:modified xsi:type="dcterms:W3CDTF">2019-11-17T15:49:30Z</dcterms:modified>
</cp:coreProperties>
</file>